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6"/>
  </p:notesMasterIdLst>
  <p:sldIdLst>
    <p:sldId id="259" r:id="rId6"/>
    <p:sldId id="791" r:id="rId7"/>
    <p:sldId id="793" r:id="rId8"/>
    <p:sldId id="801" r:id="rId9"/>
    <p:sldId id="792" r:id="rId10"/>
    <p:sldId id="803" r:id="rId11"/>
    <p:sldId id="810" r:id="rId12"/>
    <p:sldId id="804" r:id="rId13"/>
    <p:sldId id="807" r:id="rId14"/>
    <p:sldId id="8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Anderson" initials="JA" lastIdx="1" clrIdx="0">
    <p:extLst>
      <p:ext uri="{19B8F6BF-5375-455C-9EA6-DF929625EA0E}">
        <p15:presenceInfo xmlns:p15="http://schemas.microsoft.com/office/powerpoint/2012/main" userId="S::jla0015@auburn.edu::6cc16a59-5e8e-498a-a105-1228844236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100"/>
    <a:srgbClr val="CC4E0B"/>
    <a:srgbClr val="FF984B"/>
    <a:srgbClr val="0B2341"/>
    <a:srgbClr val="03244D"/>
    <a:srgbClr val="DD5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944" autoAdjust="0"/>
  </p:normalViewPr>
  <p:slideViewPr>
    <p:cSldViewPr snapToGrid="0">
      <p:cViewPr varScale="1">
        <p:scale>
          <a:sx n="56" d="100"/>
          <a:sy n="56" d="100"/>
        </p:scale>
        <p:origin x="1260" y="4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dha Belsare" userId="d372dddd5b3a4fbb" providerId="LiveId" clId="{BEBBFC08-5823-455A-A9FA-FAD861FE9961}"/>
    <pc:docChg chg="undo custSel addSld delSld modSld sldOrd">
      <pc:chgData name="Aniruddha Belsare" userId="d372dddd5b3a4fbb" providerId="LiveId" clId="{BEBBFC08-5823-455A-A9FA-FAD861FE9961}" dt="2023-03-19T03:23:16.085" v="5366" actId="20577"/>
      <pc:docMkLst>
        <pc:docMk/>
      </pc:docMkLst>
      <pc:sldChg chg="del">
        <pc:chgData name="Aniruddha Belsare" userId="d372dddd5b3a4fbb" providerId="LiveId" clId="{BEBBFC08-5823-455A-A9FA-FAD861FE9961}" dt="2023-03-19T03:13:45.114" v="5214" actId="47"/>
        <pc:sldMkLst>
          <pc:docMk/>
          <pc:sldMk cId="1142952489" sldId="256"/>
        </pc:sldMkLst>
      </pc:sldChg>
      <pc:sldChg chg="del">
        <pc:chgData name="Aniruddha Belsare" userId="d372dddd5b3a4fbb" providerId="LiveId" clId="{BEBBFC08-5823-455A-A9FA-FAD861FE9961}" dt="2023-03-19T03:13:47.816" v="5216" actId="47"/>
        <pc:sldMkLst>
          <pc:docMk/>
          <pc:sldMk cId="21607147" sldId="257"/>
        </pc:sldMkLst>
      </pc:sldChg>
      <pc:sldChg chg="del">
        <pc:chgData name="Aniruddha Belsare" userId="d372dddd5b3a4fbb" providerId="LiveId" clId="{BEBBFC08-5823-455A-A9FA-FAD861FE9961}" dt="2023-03-19T03:13:52.650" v="5219" actId="47"/>
        <pc:sldMkLst>
          <pc:docMk/>
          <pc:sldMk cId="50969773" sldId="258"/>
        </pc:sldMkLst>
      </pc:sldChg>
      <pc:sldChg chg="addSp delSp modSp mod modNotesTx">
        <pc:chgData name="Aniruddha Belsare" userId="d372dddd5b3a4fbb" providerId="LiveId" clId="{BEBBFC08-5823-455A-A9FA-FAD861FE9961}" dt="2023-03-19T03:23:16.085" v="5366" actId="20577"/>
        <pc:sldMkLst>
          <pc:docMk/>
          <pc:sldMk cId="2948498499" sldId="259"/>
        </pc:sldMkLst>
        <pc:spChg chg="mod">
          <ac:chgData name="Aniruddha Belsare" userId="d372dddd5b3a4fbb" providerId="LiveId" clId="{BEBBFC08-5823-455A-A9FA-FAD861FE9961}" dt="2023-03-19T03:23:16.085" v="5366" actId="20577"/>
          <ac:spMkLst>
            <pc:docMk/>
            <pc:sldMk cId="2948498499" sldId="259"/>
            <ac:spMk id="2" creationId="{E1088C38-49C2-4C6E-B0E9-72B02A7FD2D6}"/>
          </ac:spMkLst>
        </pc:spChg>
        <pc:spChg chg="add del mod">
          <ac:chgData name="Aniruddha Belsare" userId="d372dddd5b3a4fbb" providerId="LiveId" clId="{BEBBFC08-5823-455A-A9FA-FAD861FE9961}" dt="2023-03-19T03:21:04.307" v="5322" actId="478"/>
          <ac:spMkLst>
            <pc:docMk/>
            <pc:sldMk cId="2948498499" sldId="259"/>
            <ac:spMk id="17" creationId="{CA8E309C-0ADC-8CFD-FFB7-49AFAD4F3A50}"/>
          </ac:spMkLst>
        </pc:spChg>
        <pc:picChg chg="mod">
          <ac:chgData name="Aniruddha Belsare" userId="d372dddd5b3a4fbb" providerId="LiveId" clId="{BEBBFC08-5823-455A-A9FA-FAD861FE9961}" dt="2023-03-19T02:01:45.083" v="4472" actId="1076"/>
          <ac:picMkLst>
            <pc:docMk/>
            <pc:sldMk cId="2948498499" sldId="259"/>
            <ac:picMk id="3" creationId="{E67A747E-3716-C708-49C5-31A88421318B}"/>
          </ac:picMkLst>
        </pc:picChg>
        <pc:picChg chg="mod">
          <ac:chgData name="Aniruddha Belsare" userId="d372dddd5b3a4fbb" providerId="LiveId" clId="{BEBBFC08-5823-455A-A9FA-FAD861FE9961}" dt="2023-03-19T02:01:47.698" v="4473" actId="1076"/>
          <ac:picMkLst>
            <pc:docMk/>
            <pc:sldMk cId="2948498499" sldId="259"/>
            <ac:picMk id="5" creationId="{42F464DD-7064-3779-6FB6-2C12F3E0F6EA}"/>
          </ac:picMkLst>
        </pc:picChg>
        <pc:picChg chg="mod">
          <ac:chgData name="Aniruddha Belsare" userId="d372dddd5b3a4fbb" providerId="LiveId" clId="{BEBBFC08-5823-455A-A9FA-FAD861FE9961}" dt="2023-03-19T02:01:37.930" v="4470" actId="1076"/>
          <ac:picMkLst>
            <pc:docMk/>
            <pc:sldMk cId="2948498499" sldId="259"/>
            <ac:picMk id="7" creationId="{2674F397-B2B4-DC75-4536-19064C5A809C}"/>
          </ac:picMkLst>
        </pc:picChg>
        <pc:picChg chg="mod">
          <ac:chgData name="Aniruddha Belsare" userId="d372dddd5b3a4fbb" providerId="LiveId" clId="{BEBBFC08-5823-455A-A9FA-FAD861FE9961}" dt="2023-03-19T02:00:55.560" v="4460" actId="1076"/>
          <ac:picMkLst>
            <pc:docMk/>
            <pc:sldMk cId="2948498499" sldId="259"/>
            <ac:picMk id="8" creationId="{61F14E8F-1F7A-F5AC-8AAD-717DE1FC313D}"/>
          </ac:picMkLst>
        </pc:picChg>
        <pc:picChg chg="mod">
          <ac:chgData name="Aniruddha Belsare" userId="d372dddd5b3a4fbb" providerId="LiveId" clId="{BEBBFC08-5823-455A-A9FA-FAD861FE9961}" dt="2023-03-19T02:01:52.339" v="4474" actId="1076"/>
          <ac:picMkLst>
            <pc:docMk/>
            <pc:sldMk cId="2948498499" sldId="259"/>
            <ac:picMk id="9" creationId="{25ACBAD3-923F-5E6E-7429-B746C496E043}"/>
          </ac:picMkLst>
        </pc:picChg>
        <pc:picChg chg="mod">
          <ac:chgData name="Aniruddha Belsare" userId="d372dddd5b3a4fbb" providerId="LiveId" clId="{BEBBFC08-5823-455A-A9FA-FAD861FE9961}" dt="2023-03-19T02:01:18.963" v="4466" actId="1076"/>
          <ac:picMkLst>
            <pc:docMk/>
            <pc:sldMk cId="2948498499" sldId="259"/>
            <ac:picMk id="10" creationId="{435A6B80-33E6-CD43-185B-E03D15FBBD53}"/>
          </ac:picMkLst>
        </pc:picChg>
        <pc:picChg chg="mod">
          <ac:chgData name="Aniruddha Belsare" userId="d372dddd5b3a4fbb" providerId="LiveId" clId="{BEBBFC08-5823-455A-A9FA-FAD861FE9961}" dt="2023-03-19T02:00:42.508" v="4457" actId="1076"/>
          <ac:picMkLst>
            <pc:docMk/>
            <pc:sldMk cId="2948498499" sldId="259"/>
            <ac:picMk id="11" creationId="{3742C0B5-D65C-C4E3-70C7-B374E71F9062}"/>
          </ac:picMkLst>
        </pc:picChg>
        <pc:picChg chg="mod">
          <ac:chgData name="Aniruddha Belsare" userId="d372dddd5b3a4fbb" providerId="LiveId" clId="{BEBBFC08-5823-455A-A9FA-FAD861FE9961}" dt="2023-03-19T02:00:57.181" v="4461" actId="1076"/>
          <ac:picMkLst>
            <pc:docMk/>
            <pc:sldMk cId="2948498499" sldId="259"/>
            <ac:picMk id="12" creationId="{E8DB674C-11C2-C11F-3021-9FD3CC88E5A4}"/>
          </ac:picMkLst>
        </pc:picChg>
        <pc:picChg chg="add mod ord">
          <ac:chgData name="Aniruddha Belsare" userId="d372dddd5b3a4fbb" providerId="LiveId" clId="{BEBBFC08-5823-455A-A9FA-FAD861FE9961}" dt="2023-03-19T01:55:37.956" v="4367" actId="167"/>
          <ac:picMkLst>
            <pc:docMk/>
            <pc:sldMk cId="2948498499" sldId="259"/>
            <ac:picMk id="13" creationId="{0D728755-F88D-85E9-4184-7829B9B76226}"/>
          </ac:picMkLst>
        </pc:picChg>
        <pc:picChg chg="add mod">
          <ac:chgData name="Aniruddha Belsare" userId="d372dddd5b3a4fbb" providerId="LiveId" clId="{BEBBFC08-5823-455A-A9FA-FAD861FE9961}" dt="2023-03-19T02:01:55.023" v="4475" actId="1076"/>
          <ac:picMkLst>
            <pc:docMk/>
            <pc:sldMk cId="2948498499" sldId="259"/>
            <ac:picMk id="14" creationId="{C5536048-0A74-C541-BAFC-874AEA194886}"/>
          </ac:picMkLst>
        </pc:picChg>
        <pc:picChg chg="add del mod">
          <ac:chgData name="Aniruddha Belsare" userId="d372dddd5b3a4fbb" providerId="LiveId" clId="{BEBBFC08-5823-455A-A9FA-FAD861FE9961}" dt="2023-03-19T03:16:35.887" v="5295" actId="478"/>
          <ac:picMkLst>
            <pc:docMk/>
            <pc:sldMk cId="2948498499" sldId="259"/>
            <ac:picMk id="15" creationId="{82DE5AD2-8D1B-C425-4FCF-53A55DC525E6}"/>
          </ac:picMkLst>
        </pc:picChg>
        <pc:picChg chg="add del mod">
          <ac:chgData name="Aniruddha Belsare" userId="d372dddd5b3a4fbb" providerId="LiveId" clId="{BEBBFC08-5823-455A-A9FA-FAD861FE9961}" dt="2023-03-19T03:21:58.886" v="5345" actId="478"/>
          <ac:picMkLst>
            <pc:docMk/>
            <pc:sldMk cId="2948498499" sldId="259"/>
            <ac:picMk id="16" creationId="{FA470527-0039-294C-E14C-71B890BADE59}"/>
          </ac:picMkLst>
        </pc:picChg>
        <pc:picChg chg="add del mod">
          <ac:chgData name="Aniruddha Belsare" userId="d372dddd5b3a4fbb" providerId="LiveId" clId="{BEBBFC08-5823-455A-A9FA-FAD861FE9961}" dt="2023-03-19T03:19:27.159" v="5299"/>
          <ac:picMkLst>
            <pc:docMk/>
            <pc:sldMk cId="2948498499" sldId="259"/>
            <ac:picMk id="1026" creationId="{D3E23F34-C33E-835F-5AA5-766C16740569}"/>
          </ac:picMkLst>
        </pc:picChg>
      </pc:sldChg>
      <pc:sldChg chg="del">
        <pc:chgData name="Aniruddha Belsare" userId="d372dddd5b3a4fbb" providerId="LiveId" clId="{BEBBFC08-5823-455A-A9FA-FAD861FE9961}" dt="2023-03-19T03:13:58.679" v="5220" actId="47"/>
        <pc:sldMkLst>
          <pc:docMk/>
          <pc:sldMk cId="308961874" sldId="260"/>
        </pc:sldMkLst>
      </pc:sldChg>
      <pc:sldChg chg="del">
        <pc:chgData name="Aniruddha Belsare" userId="d372dddd5b3a4fbb" providerId="LiveId" clId="{BEBBFC08-5823-455A-A9FA-FAD861FE9961}" dt="2023-03-19T03:13:49.677" v="5217" actId="47"/>
        <pc:sldMkLst>
          <pc:docMk/>
          <pc:sldMk cId="2692977813" sldId="262"/>
        </pc:sldMkLst>
      </pc:sldChg>
      <pc:sldChg chg="del">
        <pc:chgData name="Aniruddha Belsare" userId="d372dddd5b3a4fbb" providerId="LiveId" clId="{BEBBFC08-5823-455A-A9FA-FAD861FE9961}" dt="2023-03-19T03:13:51.459" v="5218" actId="47"/>
        <pc:sldMkLst>
          <pc:docMk/>
          <pc:sldMk cId="2812184213" sldId="263"/>
        </pc:sldMkLst>
      </pc:sldChg>
      <pc:sldChg chg="modSp mod">
        <pc:chgData name="Aniruddha Belsare" userId="d372dddd5b3a4fbb" providerId="LiveId" clId="{BEBBFC08-5823-455A-A9FA-FAD861FE9961}" dt="2023-03-12T21:24:13.329" v="13" actId="20577"/>
        <pc:sldMkLst>
          <pc:docMk/>
          <pc:sldMk cId="539525482" sldId="267"/>
        </pc:sldMkLst>
        <pc:spChg chg="mod">
          <ac:chgData name="Aniruddha Belsare" userId="d372dddd5b3a4fbb" providerId="LiveId" clId="{BEBBFC08-5823-455A-A9FA-FAD861FE9961}" dt="2023-03-12T21:24:13.329" v="13" actId="20577"/>
          <ac:spMkLst>
            <pc:docMk/>
            <pc:sldMk cId="539525482" sldId="267"/>
            <ac:spMk id="7" creationId="{3A5535BA-03FD-411E-89F9-B22F93998B3F}"/>
          </ac:spMkLst>
        </pc:spChg>
      </pc:sldChg>
      <pc:sldChg chg="del">
        <pc:chgData name="Aniruddha Belsare" userId="d372dddd5b3a4fbb" providerId="LiveId" clId="{BEBBFC08-5823-455A-A9FA-FAD861FE9961}" dt="2023-03-19T03:13:46.008" v="5215" actId="47"/>
        <pc:sldMkLst>
          <pc:docMk/>
          <pc:sldMk cId="3294261504" sldId="269"/>
        </pc:sldMkLst>
      </pc:sldChg>
      <pc:sldChg chg="del">
        <pc:chgData name="Aniruddha Belsare" userId="d372dddd5b3a4fbb" providerId="LiveId" clId="{BEBBFC08-5823-455A-A9FA-FAD861FE9961}" dt="2023-03-19T03:13:43.649" v="5213" actId="47"/>
        <pc:sldMkLst>
          <pc:docMk/>
          <pc:sldMk cId="3565320656" sldId="270"/>
        </pc:sldMkLst>
      </pc:sldChg>
      <pc:sldChg chg="modSp mod">
        <pc:chgData name="Aniruddha Belsare" userId="d372dddd5b3a4fbb" providerId="LiveId" clId="{BEBBFC08-5823-455A-A9FA-FAD861FE9961}" dt="2023-03-12T21:23:39.299" v="4"/>
        <pc:sldMkLst>
          <pc:docMk/>
          <pc:sldMk cId="1681573148" sldId="271"/>
        </pc:sldMkLst>
        <pc:spChg chg="mod">
          <ac:chgData name="Aniruddha Belsare" userId="d372dddd5b3a4fbb" providerId="LiveId" clId="{BEBBFC08-5823-455A-A9FA-FAD861FE9961}" dt="2023-03-12T21:23:39.299" v="4"/>
          <ac:spMkLst>
            <pc:docMk/>
            <pc:sldMk cId="1681573148" sldId="271"/>
            <ac:spMk id="7" creationId="{3A5535BA-03FD-411E-89F9-B22F93998B3F}"/>
          </ac:spMkLst>
        </pc:spChg>
      </pc:sldChg>
      <pc:sldChg chg="del ord">
        <pc:chgData name="Aniruddha Belsare" userId="d372dddd5b3a4fbb" providerId="LiveId" clId="{BEBBFC08-5823-455A-A9FA-FAD861FE9961}" dt="2023-03-12T21:49:44.122" v="66" actId="47"/>
        <pc:sldMkLst>
          <pc:docMk/>
          <pc:sldMk cId="187174184" sldId="317"/>
        </pc:sldMkLst>
      </pc:sldChg>
      <pc:sldChg chg="modSp add del mod ord">
        <pc:chgData name="Aniruddha Belsare" userId="d372dddd5b3a4fbb" providerId="LiveId" clId="{BEBBFC08-5823-455A-A9FA-FAD861FE9961}" dt="2023-03-19T03:13:17.961" v="5206" actId="47"/>
        <pc:sldMkLst>
          <pc:docMk/>
          <pc:sldMk cId="1199258084" sldId="421"/>
        </pc:sldMkLst>
        <pc:spChg chg="mod">
          <ac:chgData name="Aniruddha Belsare" userId="d372dddd5b3a4fbb" providerId="LiveId" clId="{BEBBFC08-5823-455A-A9FA-FAD861FE9961}" dt="2023-03-18T04:01:36.282" v="1466" actId="6549"/>
          <ac:spMkLst>
            <pc:docMk/>
            <pc:sldMk cId="1199258084" sldId="421"/>
            <ac:spMk id="2" creationId="{00000000-0000-0000-0000-000000000000}"/>
          </ac:spMkLst>
        </pc:spChg>
        <pc:spChg chg="mod">
          <ac:chgData name="Aniruddha Belsare" userId="d372dddd5b3a4fbb" providerId="LiveId" clId="{BEBBFC08-5823-455A-A9FA-FAD861FE9961}" dt="2023-03-18T03:58:29.904" v="1311" actId="6549"/>
          <ac:spMkLst>
            <pc:docMk/>
            <pc:sldMk cId="1199258084" sldId="421"/>
            <ac:spMk id="4" creationId="{E5DE5FC0-561C-4568-A831-0F50DFBE315E}"/>
          </ac:spMkLst>
        </pc:spChg>
        <pc:spChg chg="mod">
          <ac:chgData name="Aniruddha Belsare" userId="d372dddd5b3a4fbb" providerId="LiveId" clId="{BEBBFC08-5823-455A-A9FA-FAD861FE9961}" dt="2023-03-18T04:02:12.140" v="1499" actId="1076"/>
          <ac:spMkLst>
            <pc:docMk/>
            <pc:sldMk cId="1199258084" sldId="421"/>
            <ac:spMk id="5" creationId="{96040537-DCC8-4E4F-85E3-EEF146B205A6}"/>
          </ac:spMkLst>
        </pc:spChg>
        <pc:picChg chg="mod">
          <ac:chgData name="Aniruddha Belsare" userId="d372dddd5b3a4fbb" providerId="LiveId" clId="{BEBBFC08-5823-455A-A9FA-FAD861FE9961}" dt="2023-03-18T22:11:30.582" v="3486" actId="208"/>
          <ac:picMkLst>
            <pc:docMk/>
            <pc:sldMk cId="1199258084" sldId="421"/>
            <ac:picMk id="8" creationId="{19DEE881-6E07-421E-8A60-290881C0E9DF}"/>
          </ac:picMkLst>
        </pc:picChg>
      </pc:sldChg>
      <pc:sldChg chg="modSp add mod ord">
        <pc:chgData name="Aniruddha Belsare" userId="d372dddd5b3a4fbb" providerId="LiveId" clId="{BEBBFC08-5823-455A-A9FA-FAD861FE9961}" dt="2023-03-19T01:41:07.873" v="4329"/>
        <pc:sldMkLst>
          <pc:docMk/>
          <pc:sldMk cId="4038958792" sldId="711"/>
        </pc:sldMkLst>
        <pc:spChg chg="mod">
          <ac:chgData name="Aniruddha Belsare" userId="d372dddd5b3a4fbb" providerId="LiveId" clId="{BEBBFC08-5823-455A-A9FA-FAD861FE9961}" dt="2023-03-18T04:02:35.254" v="1526" actId="20577"/>
          <ac:spMkLst>
            <pc:docMk/>
            <pc:sldMk cId="4038958792" sldId="711"/>
            <ac:spMk id="2" creationId="{00000000-0000-0000-0000-000000000000}"/>
          </ac:spMkLst>
        </pc:spChg>
        <pc:spChg chg="mod">
          <ac:chgData name="Aniruddha Belsare" userId="d372dddd5b3a4fbb" providerId="LiveId" clId="{BEBBFC08-5823-455A-A9FA-FAD861FE9961}" dt="2023-03-18T03:58:34.465" v="1313" actId="6549"/>
          <ac:spMkLst>
            <pc:docMk/>
            <pc:sldMk cId="4038958792" sldId="711"/>
            <ac:spMk id="4" creationId="{E5DE5FC0-561C-4568-A831-0F50DFBE315E}"/>
          </ac:spMkLst>
        </pc:spChg>
      </pc:sldChg>
      <pc:sldChg chg="addSp modSp add del mod ord modAnim modNotesTx">
        <pc:chgData name="Aniruddha Belsare" userId="d372dddd5b3a4fbb" providerId="LiveId" clId="{BEBBFC08-5823-455A-A9FA-FAD861FE9961}" dt="2023-03-19T02:42:39.938" v="4732" actId="47"/>
        <pc:sldMkLst>
          <pc:docMk/>
          <pc:sldMk cId="72882892" sldId="717"/>
        </pc:sldMkLst>
        <pc:spChg chg="mod">
          <ac:chgData name="Aniruddha Belsare" userId="d372dddd5b3a4fbb" providerId="LiveId" clId="{BEBBFC08-5823-455A-A9FA-FAD861FE9961}" dt="2023-03-18T04:03:59.733" v="1632" actId="6549"/>
          <ac:spMkLst>
            <pc:docMk/>
            <pc:sldMk cId="72882892" sldId="717"/>
            <ac:spMk id="2" creationId="{00000000-0000-0000-0000-000000000000}"/>
          </ac:spMkLst>
        </pc:spChg>
        <pc:spChg chg="add mod">
          <ac:chgData name="Aniruddha Belsare" userId="d372dddd5b3a4fbb" providerId="LiveId" clId="{BEBBFC08-5823-455A-A9FA-FAD861FE9961}" dt="2023-03-19T02:04:34.032" v="4485" actId="1076"/>
          <ac:spMkLst>
            <pc:docMk/>
            <pc:sldMk cId="72882892" sldId="717"/>
            <ac:spMk id="3" creationId="{A155281D-1CA6-D82D-49F8-7D73F5FC5E0A}"/>
          </ac:spMkLst>
        </pc:spChg>
        <pc:spChg chg="add mod">
          <ac:chgData name="Aniruddha Belsare" userId="d372dddd5b3a4fbb" providerId="LiveId" clId="{BEBBFC08-5823-455A-A9FA-FAD861FE9961}" dt="2023-03-19T02:05:07.568" v="4489" actId="14100"/>
          <ac:spMkLst>
            <pc:docMk/>
            <pc:sldMk cId="72882892" sldId="717"/>
            <ac:spMk id="7" creationId="{38C07153-53D2-4D63-F7DF-AFD6028BB428}"/>
          </ac:spMkLst>
        </pc:spChg>
        <pc:spChg chg="add mod">
          <ac:chgData name="Aniruddha Belsare" userId="d372dddd5b3a4fbb" providerId="LiveId" clId="{BEBBFC08-5823-455A-A9FA-FAD861FE9961}" dt="2023-03-19T02:05:14.704" v="4490" actId="1076"/>
          <ac:spMkLst>
            <pc:docMk/>
            <pc:sldMk cId="72882892" sldId="717"/>
            <ac:spMk id="8" creationId="{855AA689-28AF-96D1-528F-04C596C4E4C1}"/>
          </ac:spMkLst>
        </pc:spChg>
        <pc:spChg chg="mod">
          <ac:chgData name="Aniruddha Belsare" userId="d372dddd5b3a4fbb" providerId="LiveId" clId="{BEBBFC08-5823-455A-A9FA-FAD861FE9961}" dt="2023-03-18T03:59:07.040" v="1331" actId="6549"/>
          <ac:spMkLst>
            <pc:docMk/>
            <pc:sldMk cId="72882892" sldId="717"/>
            <ac:spMk id="14" creationId="{7710D01A-9FB7-4F59-B152-3C4C75B6BC77}"/>
          </ac:spMkLst>
        </pc:spChg>
        <pc:picChg chg="mod">
          <ac:chgData name="Aniruddha Belsare" userId="d372dddd5b3a4fbb" providerId="LiveId" clId="{BEBBFC08-5823-455A-A9FA-FAD861FE9961}" dt="2023-03-19T02:04:24.452" v="4484" actId="1076"/>
          <ac:picMkLst>
            <pc:docMk/>
            <pc:sldMk cId="72882892" sldId="717"/>
            <ac:picMk id="5" creationId="{BC8DE106-EE86-EA41-4750-9BE2860E2020}"/>
          </ac:picMkLst>
        </pc:picChg>
        <pc:picChg chg="add mod">
          <ac:chgData name="Aniruddha Belsare" userId="d372dddd5b3a4fbb" providerId="LiveId" clId="{BEBBFC08-5823-455A-A9FA-FAD861FE9961}" dt="2023-03-19T02:04:41.539" v="4486" actId="1076"/>
          <ac:picMkLst>
            <pc:docMk/>
            <pc:sldMk cId="72882892" sldId="717"/>
            <ac:picMk id="6" creationId="{B37EBB18-76A1-D23C-98F1-F95BC1C7AE51}"/>
          </ac:picMkLst>
        </pc:picChg>
      </pc:sldChg>
      <pc:sldChg chg="modSp del mod ord">
        <pc:chgData name="Aniruddha Belsare" userId="d372dddd5b3a4fbb" providerId="LiveId" clId="{BEBBFC08-5823-455A-A9FA-FAD861FE9961}" dt="2023-03-19T03:13:20.409" v="5207" actId="47"/>
        <pc:sldMkLst>
          <pc:docMk/>
          <pc:sldMk cId="3528513735" sldId="760"/>
        </pc:sldMkLst>
        <pc:spChg chg="mod">
          <ac:chgData name="Aniruddha Belsare" userId="d372dddd5b3a4fbb" providerId="LiveId" clId="{BEBBFC08-5823-455A-A9FA-FAD861FE9961}" dt="2023-03-18T04:00:20.165" v="1359" actId="20577"/>
          <ac:spMkLst>
            <pc:docMk/>
            <pc:sldMk cId="3528513735" sldId="760"/>
            <ac:spMk id="2" creationId="{00000000-0000-0000-0000-000000000000}"/>
          </ac:spMkLst>
        </pc:spChg>
        <pc:spChg chg="mod">
          <ac:chgData name="Aniruddha Belsare" userId="d372dddd5b3a4fbb" providerId="LiveId" clId="{BEBBFC08-5823-455A-A9FA-FAD861FE9961}" dt="2023-03-18T03:58:13.778" v="1302" actId="6549"/>
          <ac:spMkLst>
            <pc:docMk/>
            <pc:sldMk cId="3528513735" sldId="760"/>
            <ac:spMk id="4" creationId="{E5DE5FC0-561C-4568-A831-0F50DFBE315E}"/>
          </ac:spMkLst>
        </pc:spChg>
      </pc:sldChg>
      <pc:sldChg chg="delSp modSp add del mod ord">
        <pc:chgData name="Aniruddha Belsare" userId="d372dddd5b3a4fbb" providerId="LiveId" clId="{BEBBFC08-5823-455A-A9FA-FAD861FE9961}" dt="2023-03-19T03:13:06.797" v="5202" actId="47"/>
        <pc:sldMkLst>
          <pc:docMk/>
          <pc:sldMk cId="782736098" sldId="761"/>
        </pc:sldMkLst>
        <pc:spChg chg="mod">
          <ac:chgData name="Aniruddha Belsare" userId="d372dddd5b3a4fbb" providerId="LiveId" clId="{BEBBFC08-5823-455A-A9FA-FAD861FE9961}" dt="2023-03-18T04:04:52.641" v="1696" actId="20577"/>
          <ac:spMkLst>
            <pc:docMk/>
            <pc:sldMk cId="782736098" sldId="761"/>
            <ac:spMk id="2" creationId="{00000000-0000-0000-0000-000000000000}"/>
          </ac:spMkLst>
        </pc:spChg>
        <pc:spChg chg="mod">
          <ac:chgData name="Aniruddha Belsare" userId="d372dddd5b3a4fbb" providerId="LiveId" clId="{BEBBFC08-5823-455A-A9FA-FAD861FE9961}" dt="2023-03-18T03:59:20.255" v="1339" actId="20577"/>
          <ac:spMkLst>
            <pc:docMk/>
            <pc:sldMk cId="782736098" sldId="761"/>
            <ac:spMk id="14" creationId="{7710D01A-9FB7-4F59-B152-3C4C75B6BC77}"/>
          </ac:spMkLst>
        </pc:spChg>
        <pc:picChg chg="mod">
          <ac:chgData name="Aniruddha Belsare" userId="d372dddd5b3a4fbb" providerId="LiveId" clId="{BEBBFC08-5823-455A-A9FA-FAD861FE9961}" dt="2023-03-17T17:03:18.384" v="1039" actId="1076"/>
          <ac:picMkLst>
            <pc:docMk/>
            <pc:sldMk cId="782736098" sldId="761"/>
            <ac:picMk id="3" creationId="{29D605E5-D251-1903-DCD8-5B46648D407D}"/>
          </ac:picMkLst>
        </pc:picChg>
        <pc:picChg chg="del">
          <ac:chgData name="Aniruddha Belsare" userId="d372dddd5b3a4fbb" providerId="LiveId" clId="{BEBBFC08-5823-455A-A9FA-FAD861FE9961}" dt="2023-03-17T17:02:57.701" v="1036" actId="478"/>
          <ac:picMkLst>
            <pc:docMk/>
            <pc:sldMk cId="782736098" sldId="761"/>
            <ac:picMk id="4" creationId="{0605C122-0117-4BE9-6E7A-D8153B9172C6}"/>
          </ac:picMkLst>
        </pc:picChg>
      </pc:sldChg>
      <pc:sldChg chg="add del">
        <pc:chgData name="Aniruddha Belsare" userId="d372dddd5b3a4fbb" providerId="LiveId" clId="{BEBBFC08-5823-455A-A9FA-FAD861FE9961}" dt="2023-03-19T03:13:37.641" v="5210" actId="47"/>
        <pc:sldMkLst>
          <pc:docMk/>
          <pc:sldMk cId="2543681744" sldId="762"/>
        </pc:sldMkLst>
      </pc:sldChg>
      <pc:sldChg chg="modSp add del mod ord">
        <pc:chgData name="Aniruddha Belsare" userId="d372dddd5b3a4fbb" providerId="LiveId" clId="{BEBBFC08-5823-455A-A9FA-FAD861FE9961}" dt="2023-03-19T02:44:12.264" v="4753" actId="47"/>
        <pc:sldMkLst>
          <pc:docMk/>
          <pc:sldMk cId="1391624223" sldId="767"/>
        </pc:sldMkLst>
        <pc:spChg chg="mod">
          <ac:chgData name="Aniruddha Belsare" userId="d372dddd5b3a4fbb" providerId="LiveId" clId="{BEBBFC08-5823-455A-A9FA-FAD861FE9961}" dt="2023-03-18T03:58:50.109" v="1323" actId="6549"/>
          <ac:spMkLst>
            <pc:docMk/>
            <pc:sldMk cId="1391624223" sldId="767"/>
            <ac:spMk id="11" creationId="{6DA2EF53-C88D-4189-9AA2-354AA9599618}"/>
          </ac:spMkLst>
        </pc:spChg>
      </pc:sldChg>
      <pc:sldChg chg="del">
        <pc:chgData name="Aniruddha Belsare" userId="d372dddd5b3a4fbb" providerId="LiveId" clId="{BEBBFC08-5823-455A-A9FA-FAD861FE9961}" dt="2023-03-19T03:13:42.425" v="5212" actId="47"/>
        <pc:sldMkLst>
          <pc:docMk/>
          <pc:sldMk cId="4032262547" sldId="768"/>
        </pc:sldMkLst>
      </pc:sldChg>
      <pc:sldChg chg="addSp delSp modSp add del mod ord modNotesTx">
        <pc:chgData name="Aniruddha Belsare" userId="d372dddd5b3a4fbb" providerId="LiveId" clId="{BEBBFC08-5823-455A-A9FA-FAD861FE9961}" dt="2023-03-19T03:13:11.754" v="5204" actId="47"/>
        <pc:sldMkLst>
          <pc:docMk/>
          <pc:sldMk cId="1261075159" sldId="770"/>
        </pc:sldMkLst>
        <pc:spChg chg="mod">
          <ac:chgData name="Aniruddha Belsare" userId="d372dddd5b3a4fbb" providerId="LiveId" clId="{BEBBFC08-5823-455A-A9FA-FAD861FE9961}" dt="2023-03-18T04:05:48.885" v="1765" actId="20577"/>
          <ac:spMkLst>
            <pc:docMk/>
            <pc:sldMk cId="1261075159" sldId="770"/>
            <ac:spMk id="2" creationId="{00000000-0000-0000-0000-000000000000}"/>
          </ac:spMkLst>
        </pc:spChg>
        <pc:spChg chg="add mod">
          <ac:chgData name="Aniruddha Belsare" userId="d372dddd5b3a4fbb" providerId="LiveId" clId="{BEBBFC08-5823-455A-A9FA-FAD861FE9961}" dt="2023-03-19T02:06:41.887" v="4492" actId="1076"/>
          <ac:spMkLst>
            <pc:docMk/>
            <pc:sldMk cId="1261075159" sldId="770"/>
            <ac:spMk id="5" creationId="{4C5EF568-BDF8-3AAF-2DD7-17C8AC22D1D1}"/>
          </ac:spMkLst>
        </pc:spChg>
        <pc:spChg chg="mod">
          <ac:chgData name="Aniruddha Belsare" userId="d372dddd5b3a4fbb" providerId="LiveId" clId="{BEBBFC08-5823-455A-A9FA-FAD861FE9961}" dt="2023-03-18T03:59:36.239" v="1347" actId="6549"/>
          <ac:spMkLst>
            <pc:docMk/>
            <pc:sldMk cId="1261075159" sldId="770"/>
            <ac:spMk id="14" creationId="{7710D01A-9FB7-4F59-B152-3C4C75B6BC77}"/>
          </ac:spMkLst>
        </pc:spChg>
        <pc:picChg chg="del mod">
          <ac:chgData name="Aniruddha Belsare" userId="d372dddd5b3a4fbb" providerId="LiveId" clId="{BEBBFC08-5823-455A-A9FA-FAD861FE9961}" dt="2023-03-18T03:51:54.211" v="1160" actId="478"/>
          <ac:picMkLst>
            <pc:docMk/>
            <pc:sldMk cId="1261075159" sldId="770"/>
            <ac:picMk id="4" creationId="{E687CFE0-1061-4E47-9ABD-222529C92F5A}"/>
          </ac:picMkLst>
        </pc:picChg>
        <pc:picChg chg="add mod">
          <ac:chgData name="Aniruddha Belsare" userId="d372dddd5b3a4fbb" providerId="LiveId" clId="{BEBBFC08-5823-455A-A9FA-FAD861FE9961}" dt="2023-03-19T02:06:38.284" v="4491" actId="1076"/>
          <ac:picMkLst>
            <pc:docMk/>
            <pc:sldMk cId="1261075159" sldId="770"/>
            <ac:picMk id="7" creationId="{2341381E-181F-60B8-CA50-21A71F67F16D}"/>
          </ac:picMkLst>
        </pc:picChg>
      </pc:sldChg>
      <pc:sldChg chg="del ord">
        <pc:chgData name="Aniruddha Belsare" userId="d372dddd5b3a4fbb" providerId="LiveId" clId="{BEBBFC08-5823-455A-A9FA-FAD861FE9961}" dt="2023-03-19T03:13:22.697" v="5209" actId="47"/>
        <pc:sldMkLst>
          <pc:docMk/>
          <pc:sldMk cId="519829997" sldId="771"/>
        </pc:sldMkLst>
      </pc:sldChg>
      <pc:sldChg chg="del ord">
        <pc:chgData name="Aniruddha Belsare" userId="d372dddd5b3a4fbb" providerId="LiveId" clId="{BEBBFC08-5823-455A-A9FA-FAD861FE9961}" dt="2023-03-13T03:25:14.418" v="203" actId="47"/>
        <pc:sldMkLst>
          <pc:docMk/>
          <pc:sldMk cId="738807209" sldId="775"/>
        </pc:sldMkLst>
      </pc:sldChg>
      <pc:sldChg chg="addSp delSp modSp del mod ord delAnim modNotesTx">
        <pc:chgData name="Aniruddha Belsare" userId="d372dddd5b3a4fbb" providerId="LiveId" clId="{BEBBFC08-5823-455A-A9FA-FAD861FE9961}" dt="2023-03-18T22:07:25.153" v="3435" actId="47"/>
        <pc:sldMkLst>
          <pc:docMk/>
          <pc:sldMk cId="291056167" sldId="776"/>
        </pc:sldMkLst>
        <pc:spChg chg="mod">
          <ac:chgData name="Aniruddha Belsare" userId="d372dddd5b3a4fbb" providerId="LiveId" clId="{BEBBFC08-5823-455A-A9FA-FAD861FE9961}" dt="2023-03-18T04:01:06.674" v="1391" actId="20577"/>
          <ac:spMkLst>
            <pc:docMk/>
            <pc:sldMk cId="291056167" sldId="776"/>
            <ac:spMk id="2" creationId="{00000000-0000-0000-0000-000000000000}"/>
          </ac:spMkLst>
        </pc:spChg>
        <pc:spChg chg="mod">
          <ac:chgData name="Aniruddha Belsare" userId="d372dddd5b3a4fbb" providerId="LiveId" clId="{BEBBFC08-5823-455A-A9FA-FAD861FE9961}" dt="2023-03-18T03:58:21.637" v="1306" actId="6549"/>
          <ac:spMkLst>
            <pc:docMk/>
            <pc:sldMk cId="291056167" sldId="776"/>
            <ac:spMk id="11" creationId="{63628C96-5EBF-F5FD-1F7D-3C848F4164D9}"/>
          </ac:spMkLst>
        </pc:spChg>
        <pc:spChg chg="del mod">
          <ac:chgData name="Aniruddha Belsare" userId="d372dddd5b3a4fbb" providerId="LiveId" clId="{BEBBFC08-5823-455A-A9FA-FAD861FE9961}" dt="2023-03-12T21:46:23.658" v="35" actId="478"/>
          <ac:spMkLst>
            <pc:docMk/>
            <pc:sldMk cId="291056167" sldId="776"/>
            <ac:spMk id="16" creationId="{A6CA4B9D-DFEE-5742-6DF3-D1D97D61A112}"/>
          </ac:spMkLst>
        </pc:spChg>
        <pc:spChg chg="del mod">
          <ac:chgData name="Aniruddha Belsare" userId="d372dddd5b3a4fbb" providerId="LiveId" clId="{BEBBFC08-5823-455A-A9FA-FAD861FE9961}" dt="2023-03-12T21:46:24.607" v="36" actId="478"/>
          <ac:spMkLst>
            <pc:docMk/>
            <pc:sldMk cId="291056167" sldId="776"/>
            <ac:spMk id="17" creationId="{6A746D7E-FA40-50A2-4971-AF36BF4AF9AD}"/>
          </ac:spMkLst>
        </pc:spChg>
        <pc:spChg chg="add mod">
          <ac:chgData name="Aniruddha Belsare" userId="d372dddd5b3a4fbb" providerId="LiveId" clId="{BEBBFC08-5823-455A-A9FA-FAD861FE9961}" dt="2023-03-13T03:23:51.136" v="179" actId="1076"/>
          <ac:spMkLst>
            <pc:docMk/>
            <pc:sldMk cId="291056167" sldId="776"/>
            <ac:spMk id="57" creationId="{C92A81C5-FD5C-BC8D-6E60-FC982F5BD921}"/>
          </ac:spMkLst>
        </pc:spChg>
        <pc:spChg chg="add mod">
          <ac:chgData name="Aniruddha Belsare" userId="d372dddd5b3a4fbb" providerId="LiveId" clId="{BEBBFC08-5823-455A-A9FA-FAD861FE9961}" dt="2023-03-13T03:24:18.590" v="193" actId="1076"/>
          <ac:spMkLst>
            <pc:docMk/>
            <pc:sldMk cId="291056167" sldId="776"/>
            <ac:spMk id="58" creationId="{8B2CB9D0-399C-A58B-AA34-62A8B0BDE732}"/>
          </ac:spMkLst>
        </pc:spChg>
        <pc:spChg chg="add mod">
          <ac:chgData name="Aniruddha Belsare" userId="d372dddd5b3a4fbb" providerId="LiveId" clId="{BEBBFC08-5823-455A-A9FA-FAD861FE9961}" dt="2023-03-13T03:24:32.069" v="200" actId="1076"/>
          <ac:spMkLst>
            <pc:docMk/>
            <pc:sldMk cId="291056167" sldId="776"/>
            <ac:spMk id="59" creationId="{6058474E-1E5B-331F-BD01-414B45DCC355}"/>
          </ac:spMkLst>
        </pc:spChg>
        <pc:picChg chg="add mod">
          <ac:chgData name="Aniruddha Belsare" userId="d372dddd5b3a4fbb" providerId="LiveId" clId="{BEBBFC08-5823-455A-A9FA-FAD861FE9961}" dt="2023-03-13T03:21:43.644" v="159" actId="1076"/>
          <ac:picMkLst>
            <pc:docMk/>
            <pc:sldMk cId="291056167" sldId="776"/>
            <ac:picMk id="3" creationId="{4826A527-CA85-2B8F-3790-CA2EC09F2F5A}"/>
          </ac:picMkLst>
        </pc:picChg>
        <pc:picChg chg="add mod">
          <ac:chgData name="Aniruddha Belsare" userId="d372dddd5b3a4fbb" providerId="LiveId" clId="{BEBBFC08-5823-455A-A9FA-FAD861FE9961}" dt="2023-03-13T03:23:58.052" v="181" actId="1076"/>
          <ac:picMkLst>
            <pc:docMk/>
            <pc:sldMk cId="291056167" sldId="776"/>
            <ac:picMk id="4" creationId="{30A59D0C-B5E2-F592-B22E-27ECC61B6781}"/>
          </ac:picMkLst>
        </pc:picChg>
        <pc:picChg chg="del mod">
          <ac:chgData name="Aniruddha Belsare" userId="d372dddd5b3a4fbb" providerId="LiveId" clId="{BEBBFC08-5823-455A-A9FA-FAD861FE9961}" dt="2023-03-12T21:46:22.517" v="34" actId="478"/>
          <ac:picMkLst>
            <pc:docMk/>
            <pc:sldMk cId="291056167" sldId="776"/>
            <ac:picMk id="5" creationId="{5645CFCD-693C-CD8B-5FC6-8A398B76CA35}"/>
          </ac:picMkLst>
        </pc:picChg>
        <pc:picChg chg="del">
          <ac:chgData name="Aniruddha Belsare" userId="d372dddd5b3a4fbb" providerId="LiveId" clId="{BEBBFC08-5823-455A-A9FA-FAD861FE9961}" dt="2023-03-12T21:24:55.060" v="15" actId="478"/>
          <ac:picMkLst>
            <pc:docMk/>
            <pc:sldMk cId="291056167" sldId="776"/>
            <ac:picMk id="18" creationId="{158E0179-9167-9CF1-43D9-B0321C4A4EF6}"/>
          </ac:picMkLst>
        </pc:picChg>
        <pc:picChg chg="del">
          <ac:chgData name="Aniruddha Belsare" userId="d372dddd5b3a4fbb" providerId="LiveId" clId="{BEBBFC08-5823-455A-A9FA-FAD861FE9961}" dt="2023-03-12T21:24:56.589" v="16" actId="478"/>
          <ac:picMkLst>
            <pc:docMk/>
            <pc:sldMk cId="291056167" sldId="776"/>
            <ac:picMk id="19" creationId="{A54A21AA-DBDF-4CE5-E661-86F3775B477D}"/>
          </ac:picMkLst>
        </pc:picChg>
        <pc:picChg chg="mod">
          <ac:chgData name="Aniruddha Belsare" userId="d372dddd5b3a4fbb" providerId="LiveId" clId="{BEBBFC08-5823-455A-A9FA-FAD861FE9961}" dt="2023-03-13T03:21:38.837" v="157" actId="14100"/>
          <ac:picMkLst>
            <pc:docMk/>
            <pc:sldMk cId="291056167" sldId="776"/>
            <ac:picMk id="21" creationId="{1632BD52-E50F-46C6-BF19-5CFA3D8149C3}"/>
          </ac:picMkLst>
        </pc:picChg>
        <pc:picChg chg="add mod">
          <ac:chgData name="Aniruddha Belsare" userId="d372dddd5b3a4fbb" providerId="LiveId" clId="{BEBBFC08-5823-455A-A9FA-FAD861FE9961}" dt="2023-03-13T03:18:53.688" v="138" actId="1076"/>
          <ac:picMkLst>
            <pc:docMk/>
            <pc:sldMk cId="291056167" sldId="776"/>
            <ac:picMk id="27" creationId="{DED43AAE-0542-A879-612C-930A27DFBA5A}"/>
          </ac:picMkLst>
        </pc:picChg>
        <pc:picChg chg="add del mod">
          <ac:chgData name="Aniruddha Belsare" userId="d372dddd5b3a4fbb" providerId="LiveId" clId="{BEBBFC08-5823-455A-A9FA-FAD861FE9961}" dt="2023-03-13T03:16:50.634" v="102" actId="478"/>
          <ac:picMkLst>
            <pc:docMk/>
            <pc:sldMk cId="291056167" sldId="776"/>
            <ac:picMk id="28" creationId="{02A842BE-6464-9AA0-7E3C-E3D0E58B06C1}"/>
          </ac:picMkLst>
        </pc:picChg>
        <pc:picChg chg="add del mod">
          <ac:chgData name="Aniruddha Belsare" userId="d372dddd5b3a4fbb" providerId="LiveId" clId="{BEBBFC08-5823-455A-A9FA-FAD861FE9961}" dt="2023-03-13T03:20:05.782" v="146" actId="478"/>
          <ac:picMkLst>
            <pc:docMk/>
            <pc:sldMk cId="291056167" sldId="776"/>
            <ac:picMk id="33" creationId="{D89E6474-142A-5E1D-19BA-939E4720863A}"/>
          </ac:picMkLst>
        </pc:picChg>
        <pc:picChg chg="mod">
          <ac:chgData name="Aniruddha Belsare" userId="d372dddd5b3a4fbb" providerId="LiveId" clId="{BEBBFC08-5823-455A-A9FA-FAD861FE9961}" dt="2023-03-13T03:21:53.761" v="161" actId="1076"/>
          <ac:picMkLst>
            <pc:docMk/>
            <pc:sldMk cId="291056167" sldId="776"/>
            <ac:picMk id="40" creationId="{175887A5-5BE3-4611-87E3-82B204C27E62}"/>
          </ac:picMkLst>
        </pc:picChg>
        <pc:picChg chg="add mod ord">
          <ac:chgData name="Aniruddha Belsare" userId="d372dddd5b3a4fbb" providerId="LiveId" clId="{BEBBFC08-5823-455A-A9FA-FAD861FE9961}" dt="2023-03-13T03:24:02.123" v="182" actId="14100"/>
          <ac:picMkLst>
            <pc:docMk/>
            <pc:sldMk cId="291056167" sldId="776"/>
            <ac:picMk id="46" creationId="{63ACA092-874B-A312-7241-C17575172605}"/>
          </ac:picMkLst>
        </pc:picChg>
        <pc:cxnChg chg="add mod">
          <ac:chgData name="Aniruddha Belsare" userId="d372dddd5b3a4fbb" providerId="LiveId" clId="{BEBBFC08-5823-455A-A9FA-FAD861FE9961}" dt="2023-03-13T03:22:13.547" v="165" actId="14100"/>
          <ac:cxnSpMkLst>
            <pc:docMk/>
            <pc:sldMk cId="291056167" sldId="776"/>
            <ac:cxnSpMk id="9" creationId="{044DAAB1-9D0A-EFD3-FFC7-DA3251A9B965}"/>
          </ac:cxnSpMkLst>
        </pc:cxnChg>
        <pc:cxnChg chg="add mod">
          <ac:chgData name="Aniruddha Belsare" userId="d372dddd5b3a4fbb" providerId="LiveId" clId="{BEBBFC08-5823-455A-A9FA-FAD861FE9961}" dt="2023-03-13T03:18:26.103" v="129" actId="14100"/>
          <ac:cxnSpMkLst>
            <pc:docMk/>
            <pc:sldMk cId="291056167" sldId="776"/>
            <ac:cxnSpMk id="12" creationId="{F58407EC-D76E-19A4-456B-DA80F8B91838}"/>
          </ac:cxnSpMkLst>
        </pc:cxnChg>
        <pc:cxnChg chg="mod">
          <ac:chgData name="Aniruddha Belsare" userId="d372dddd5b3a4fbb" providerId="LiveId" clId="{BEBBFC08-5823-455A-A9FA-FAD861FE9961}" dt="2023-03-13T03:21:59.574" v="162" actId="14100"/>
          <ac:cxnSpMkLst>
            <pc:docMk/>
            <pc:sldMk cId="291056167" sldId="776"/>
            <ac:cxnSpMk id="23" creationId="{5CC05B3F-81B7-4A14-BFBD-24F49DB858F9}"/>
          </ac:cxnSpMkLst>
        </pc:cxnChg>
        <pc:cxnChg chg="mod">
          <ac:chgData name="Aniruddha Belsare" userId="d372dddd5b3a4fbb" providerId="LiveId" clId="{BEBBFC08-5823-455A-A9FA-FAD861FE9961}" dt="2023-03-13T03:22:05.813" v="164" actId="14100"/>
          <ac:cxnSpMkLst>
            <pc:docMk/>
            <pc:sldMk cId="291056167" sldId="776"/>
            <ac:cxnSpMk id="32" creationId="{17529C2F-2C3E-4B61-882F-CF2F3AFB917B}"/>
          </ac:cxnSpMkLst>
        </pc:cxnChg>
        <pc:cxnChg chg="add mod">
          <ac:chgData name="Aniruddha Belsare" userId="d372dddd5b3a4fbb" providerId="LiveId" clId="{BEBBFC08-5823-455A-A9FA-FAD861FE9961}" dt="2023-03-13T03:24:57.131" v="202" actId="14100"/>
          <ac:cxnSpMkLst>
            <pc:docMk/>
            <pc:sldMk cId="291056167" sldId="776"/>
            <ac:cxnSpMk id="39" creationId="{F3014E85-681B-3822-07C1-8F0FFA6823CC}"/>
          </ac:cxnSpMkLst>
        </pc:cxnChg>
        <pc:cxnChg chg="add mod">
          <ac:chgData name="Aniruddha Belsare" userId="d372dddd5b3a4fbb" providerId="LiveId" clId="{BEBBFC08-5823-455A-A9FA-FAD861FE9961}" dt="2023-03-13T03:24:53.441" v="201" actId="14100"/>
          <ac:cxnSpMkLst>
            <pc:docMk/>
            <pc:sldMk cId="291056167" sldId="776"/>
            <ac:cxnSpMk id="42" creationId="{E15FF417-A99B-84F4-3B71-5FBDAF5D8E89}"/>
          </ac:cxnSpMkLst>
        </pc:cxnChg>
      </pc:sldChg>
      <pc:sldChg chg="modSp mod ord modNotesTx">
        <pc:chgData name="Aniruddha Belsare" userId="d372dddd5b3a4fbb" providerId="LiveId" clId="{BEBBFC08-5823-455A-A9FA-FAD861FE9961}" dt="2023-03-19T03:07:36.523" v="5138" actId="6549"/>
        <pc:sldMkLst>
          <pc:docMk/>
          <pc:sldMk cId="996825904" sldId="791"/>
        </pc:sldMkLst>
        <pc:spChg chg="mod">
          <ac:chgData name="Aniruddha Belsare" userId="d372dddd5b3a4fbb" providerId="LiveId" clId="{BEBBFC08-5823-455A-A9FA-FAD861FE9961}" dt="2023-03-18T18:17:51.612" v="3038" actId="20577"/>
          <ac:spMkLst>
            <pc:docMk/>
            <pc:sldMk cId="996825904" sldId="791"/>
            <ac:spMk id="7" creationId="{3A5535BA-03FD-411E-89F9-B22F93998B3F}"/>
          </ac:spMkLst>
        </pc:spChg>
        <pc:spChg chg="mod">
          <ac:chgData name="Aniruddha Belsare" userId="d372dddd5b3a4fbb" providerId="LiveId" clId="{BEBBFC08-5823-455A-A9FA-FAD861FE9961}" dt="2023-03-19T03:07:36.523" v="5138" actId="6549"/>
          <ac:spMkLst>
            <pc:docMk/>
            <pc:sldMk cId="996825904" sldId="791"/>
            <ac:spMk id="38" creationId="{A6B1EC42-34E7-F7A4-D9E4-5F82C996D5B3}"/>
          </ac:spMkLst>
        </pc:spChg>
      </pc:sldChg>
      <pc:sldChg chg="addSp delSp modSp mod ord delAnim modNotesTx">
        <pc:chgData name="Aniruddha Belsare" userId="d372dddd5b3a4fbb" providerId="LiveId" clId="{BEBBFC08-5823-455A-A9FA-FAD861FE9961}" dt="2023-03-19T03:07:59.400" v="5146" actId="6549"/>
        <pc:sldMkLst>
          <pc:docMk/>
          <pc:sldMk cId="910861034" sldId="792"/>
        </pc:sldMkLst>
        <pc:spChg chg="mod">
          <ac:chgData name="Aniruddha Belsare" userId="d372dddd5b3a4fbb" providerId="LiveId" clId="{BEBBFC08-5823-455A-A9FA-FAD861FE9961}" dt="2023-03-18T22:06:34.523" v="3431" actId="20577"/>
          <ac:spMkLst>
            <pc:docMk/>
            <pc:sldMk cId="910861034" sldId="792"/>
            <ac:spMk id="7" creationId="{3A5535BA-03FD-411E-89F9-B22F93998B3F}"/>
          </ac:spMkLst>
        </pc:spChg>
        <pc:spChg chg="add mod">
          <ac:chgData name="Aniruddha Belsare" userId="d372dddd5b3a4fbb" providerId="LiveId" clId="{BEBBFC08-5823-455A-A9FA-FAD861FE9961}" dt="2023-03-18T22:05:58.533" v="3369" actId="1076"/>
          <ac:spMkLst>
            <pc:docMk/>
            <pc:sldMk cId="910861034" sldId="792"/>
            <ac:spMk id="26" creationId="{498B5950-09E1-BB4B-5795-86E7C09BFC5D}"/>
          </ac:spMkLst>
        </pc:spChg>
        <pc:spChg chg="add mod">
          <ac:chgData name="Aniruddha Belsare" userId="d372dddd5b3a4fbb" providerId="LiveId" clId="{BEBBFC08-5823-455A-A9FA-FAD861FE9961}" dt="2023-03-18T22:05:50.859" v="3367" actId="1076"/>
          <ac:spMkLst>
            <pc:docMk/>
            <pc:sldMk cId="910861034" sldId="792"/>
            <ac:spMk id="27" creationId="{6F273910-57FD-CFB9-D4D1-9CDD24992299}"/>
          </ac:spMkLst>
        </pc:spChg>
        <pc:spChg chg="add mod">
          <ac:chgData name="Aniruddha Belsare" userId="d372dddd5b3a4fbb" providerId="LiveId" clId="{BEBBFC08-5823-455A-A9FA-FAD861FE9961}" dt="2023-03-18T22:06:13.561" v="3371" actId="1076"/>
          <ac:spMkLst>
            <pc:docMk/>
            <pc:sldMk cId="910861034" sldId="792"/>
            <ac:spMk id="28" creationId="{14DB1F42-C5C8-B018-0774-32DABDFAD110}"/>
          </ac:spMkLst>
        </pc:spChg>
        <pc:spChg chg="mod">
          <ac:chgData name="Aniruddha Belsare" userId="d372dddd5b3a4fbb" providerId="LiveId" clId="{BEBBFC08-5823-455A-A9FA-FAD861FE9961}" dt="2023-03-19T03:07:59.400" v="5146" actId="6549"/>
          <ac:spMkLst>
            <pc:docMk/>
            <pc:sldMk cId="910861034" sldId="792"/>
            <ac:spMk id="38" creationId="{A6B1EC42-34E7-F7A4-D9E4-5F82C996D5B3}"/>
          </ac:spMkLst>
        </pc:spChg>
        <pc:picChg chg="add mod">
          <ac:chgData name="Aniruddha Belsare" userId="d372dddd5b3a4fbb" providerId="LiveId" clId="{BEBBFC08-5823-455A-A9FA-FAD861FE9961}" dt="2023-03-18T22:02:55.806" v="3333" actId="1076"/>
          <ac:picMkLst>
            <pc:docMk/>
            <pc:sldMk cId="910861034" sldId="792"/>
            <ac:picMk id="2" creationId="{3F89112D-7F39-541F-24D0-563B71C4E80B}"/>
          </ac:picMkLst>
        </pc:picChg>
        <pc:picChg chg="add mod">
          <ac:chgData name="Aniruddha Belsare" userId="d372dddd5b3a4fbb" providerId="LiveId" clId="{BEBBFC08-5823-455A-A9FA-FAD861FE9961}" dt="2023-03-18T22:02:51.807" v="3332" actId="1076"/>
          <ac:picMkLst>
            <pc:docMk/>
            <pc:sldMk cId="910861034" sldId="792"/>
            <ac:picMk id="3" creationId="{1510271C-6E1C-E970-756F-B54E4B1CA019}"/>
          </ac:picMkLst>
        </pc:picChg>
        <pc:picChg chg="add mod">
          <ac:chgData name="Aniruddha Belsare" userId="d372dddd5b3a4fbb" providerId="LiveId" clId="{BEBBFC08-5823-455A-A9FA-FAD861FE9961}" dt="2023-03-18T22:03:18.794" v="3338" actId="1076"/>
          <ac:picMkLst>
            <pc:docMk/>
            <pc:sldMk cId="910861034" sldId="792"/>
            <ac:picMk id="4" creationId="{482A387E-0C62-6F39-8A7A-23CFE1582F4C}"/>
          </ac:picMkLst>
        </pc:picChg>
        <pc:picChg chg="add mod">
          <ac:chgData name="Aniruddha Belsare" userId="d372dddd5b3a4fbb" providerId="LiveId" clId="{BEBBFC08-5823-455A-A9FA-FAD861FE9961}" dt="2023-03-18T22:03:22.194" v="3339" actId="1076"/>
          <ac:picMkLst>
            <pc:docMk/>
            <pc:sldMk cId="910861034" sldId="792"/>
            <ac:picMk id="5" creationId="{B9CCDBFC-99FA-AB01-5869-C595201DF499}"/>
          </ac:picMkLst>
        </pc:picChg>
        <pc:picChg chg="add mod">
          <ac:chgData name="Aniruddha Belsare" userId="d372dddd5b3a4fbb" providerId="LiveId" clId="{BEBBFC08-5823-455A-A9FA-FAD861FE9961}" dt="2023-03-18T22:03:44.776" v="3344" actId="1076"/>
          <ac:picMkLst>
            <pc:docMk/>
            <pc:sldMk cId="910861034" sldId="792"/>
            <ac:picMk id="6" creationId="{98552ADF-B924-FF45-D157-407AC69CF739}"/>
          </ac:picMkLst>
        </pc:picChg>
        <pc:picChg chg="del">
          <ac:chgData name="Aniruddha Belsare" userId="d372dddd5b3a4fbb" providerId="LiveId" clId="{BEBBFC08-5823-455A-A9FA-FAD861FE9961}" dt="2023-03-18T22:02:30.843" v="3328" actId="478"/>
          <ac:picMkLst>
            <pc:docMk/>
            <pc:sldMk cId="910861034" sldId="792"/>
            <ac:picMk id="8" creationId="{B1070742-DCCD-E133-A06B-92CC3FA42B8C}"/>
          </ac:picMkLst>
        </pc:picChg>
        <pc:picChg chg="del">
          <ac:chgData name="Aniruddha Belsare" userId="d372dddd5b3a4fbb" providerId="LiveId" clId="{BEBBFC08-5823-455A-A9FA-FAD861FE9961}" dt="2023-03-18T22:02:31.767" v="3329" actId="478"/>
          <ac:picMkLst>
            <pc:docMk/>
            <pc:sldMk cId="910861034" sldId="792"/>
            <ac:picMk id="9" creationId="{F8D6D699-E918-2D46-3AFF-E5A9FB1DE6CF}"/>
          </ac:picMkLst>
        </pc:picChg>
        <pc:picChg chg="add mod">
          <ac:chgData name="Aniruddha Belsare" userId="d372dddd5b3a4fbb" providerId="LiveId" clId="{BEBBFC08-5823-455A-A9FA-FAD861FE9961}" dt="2023-03-18T22:03:41.130" v="3343" actId="1076"/>
          <ac:picMkLst>
            <pc:docMk/>
            <pc:sldMk cId="910861034" sldId="792"/>
            <ac:picMk id="11" creationId="{F197CB88-D355-A393-987E-A50CFF7AA81C}"/>
          </ac:picMkLst>
        </pc:picChg>
        <pc:cxnChg chg="add mod">
          <ac:chgData name="Aniruddha Belsare" userId="d372dddd5b3a4fbb" providerId="LiveId" clId="{BEBBFC08-5823-455A-A9FA-FAD861FE9961}" dt="2023-03-18T22:04:18.548" v="3350" actId="14100"/>
          <ac:cxnSpMkLst>
            <pc:docMk/>
            <pc:sldMk cId="910861034" sldId="792"/>
            <ac:cxnSpMk id="14" creationId="{B0657A78-F4FC-3CF7-6491-8580B44B73A9}"/>
          </ac:cxnSpMkLst>
        </pc:cxnChg>
        <pc:cxnChg chg="add mod">
          <ac:chgData name="Aniruddha Belsare" userId="d372dddd5b3a4fbb" providerId="LiveId" clId="{BEBBFC08-5823-455A-A9FA-FAD861FE9961}" dt="2023-03-18T22:04:10.382" v="3349" actId="14100"/>
          <ac:cxnSpMkLst>
            <pc:docMk/>
            <pc:sldMk cId="910861034" sldId="792"/>
            <ac:cxnSpMk id="15" creationId="{33F23A9E-56FD-D147-C935-6621FE632FA2}"/>
          </ac:cxnSpMkLst>
        </pc:cxnChg>
        <pc:cxnChg chg="add mod">
          <ac:chgData name="Aniruddha Belsare" userId="d372dddd5b3a4fbb" providerId="LiveId" clId="{BEBBFC08-5823-455A-A9FA-FAD861FE9961}" dt="2023-03-18T22:04:41.874" v="3354" actId="1076"/>
          <ac:cxnSpMkLst>
            <pc:docMk/>
            <pc:sldMk cId="910861034" sldId="792"/>
            <ac:cxnSpMk id="18" creationId="{E08E5EA6-EE72-4E50-6901-5A543A65334A}"/>
          </ac:cxnSpMkLst>
        </pc:cxnChg>
        <pc:cxnChg chg="add mod">
          <ac:chgData name="Aniruddha Belsare" userId="d372dddd5b3a4fbb" providerId="LiveId" clId="{BEBBFC08-5823-455A-A9FA-FAD861FE9961}" dt="2023-03-18T22:04:51.392" v="3357" actId="14100"/>
          <ac:cxnSpMkLst>
            <pc:docMk/>
            <pc:sldMk cId="910861034" sldId="792"/>
            <ac:cxnSpMk id="20" creationId="{404E7628-7752-1754-67FA-1D4134305EF3}"/>
          </ac:cxnSpMkLst>
        </pc:cxnChg>
        <pc:cxnChg chg="add mod">
          <ac:chgData name="Aniruddha Belsare" userId="d372dddd5b3a4fbb" providerId="LiveId" clId="{BEBBFC08-5823-455A-A9FA-FAD861FE9961}" dt="2023-03-18T22:05:04.622" v="3360" actId="14100"/>
          <ac:cxnSpMkLst>
            <pc:docMk/>
            <pc:sldMk cId="910861034" sldId="792"/>
            <ac:cxnSpMk id="22" creationId="{940BD46B-CDE2-F1DC-4CA0-71BC7F38D7DB}"/>
          </ac:cxnSpMkLst>
        </pc:cxnChg>
        <pc:cxnChg chg="add mod">
          <ac:chgData name="Aniruddha Belsare" userId="d372dddd5b3a4fbb" providerId="LiveId" clId="{BEBBFC08-5823-455A-A9FA-FAD861FE9961}" dt="2023-03-18T22:05:17.332" v="3363" actId="14100"/>
          <ac:cxnSpMkLst>
            <pc:docMk/>
            <pc:sldMk cId="910861034" sldId="792"/>
            <ac:cxnSpMk id="24" creationId="{2FFAD02D-5EA7-92A8-2E45-7503AD77D0DE}"/>
          </ac:cxnSpMkLst>
        </pc:cxnChg>
      </pc:sldChg>
      <pc:sldChg chg="addSp modSp mod ord modAnim modNotesTx">
        <pc:chgData name="Aniruddha Belsare" userId="d372dddd5b3a4fbb" providerId="LiveId" clId="{BEBBFC08-5823-455A-A9FA-FAD861FE9961}" dt="2023-03-19T03:07:42.295" v="5140" actId="6549"/>
        <pc:sldMkLst>
          <pc:docMk/>
          <pc:sldMk cId="711965353" sldId="793"/>
        </pc:sldMkLst>
        <pc:spChg chg="add mod">
          <ac:chgData name="Aniruddha Belsare" userId="d372dddd5b3a4fbb" providerId="LiveId" clId="{BEBBFC08-5823-455A-A9FA-FAD861FE9961}" dt="2023-03-18T18:00:17.651" v="2671" actId="20577"/>
          <ac:spMkLst>
            <pc:docMk/>
            <pc:sldMk cId="711965353" sldId="793"/>
            <ac:spMk id="4" creationId="{3D6E2101-185F-A174-4D5E-EE97FB67FA66}"/>
          </ac:spMkLst>
        </pc:spChg>
        <pc:spChg chg="mod">
          <ac:chgData name="Aniruddha Belsare" userId="d372dddd5b3a4fbb" providerId="LiveId" clId="{BEBBFC08-5823-455A-A9FA-FAD861FE9961}" dt="2023-03-19T03:07:42.295" v="5140" actId="6549"/>
          <ac:spMkLst>
            <pc:docMk/>
            <pc:sldMk cId="711965353" sldId="793"/>
            <ac:spMk id="38" creationId="{A6B1EC42-34E7-F7A4-D9E4-5F82C996D5B3}"/>
          </ac:spMkLst>
        </pc:spChg>
        <pc:spChg chg="mod">
          <ac:chgData name="Aniruddha Belsare" userId="d372dddd5b3a4fbb" providerId="LiveId" clId="{BEBBFC08-5823-455A-A9FA-FAD861FE9961}" dt="2023-03-18T17:59:34.870" v="2647" actId="20577"/>
          <ac:spMkLst>
            <pc:docMk/>
            <pc:sldMk cId="711965353" sldId="793"/>
            <ac:spMk id="40" creationId="{75E1BFD1-5B6F-CD38-D980-3F5BE2DAFFDF}"/>
          </ac:spMkLst>
        </pc:spChg>
        <pc:spChg chg="mod">
          <ac:chgData name="Aniruddha Belsare" userId="d372dddd5b3a4fbb" providerId="LiveId" clId="{BEBBFC08-5823-455A-A9FA-FAD861FE9961}" dt="2023-03-18T17:59:38.143" v="2648" actId="20577"/>
          <ac:spMkLst>
            <pc:docMk/>
            <pc:sldMk cId="711965353" sldId="793"/>
            <ac:spMk id="41" creationId="{0DD96881-49F5-6695-BBA2-49A385E93C50}"/>
          </ac:spMkLst>
        </pc:spChg>
      </pc:sldChg>
      <pc:sldChg chg="add del ord">
        <pc:chgData name="Aniruddha Belsare" userId="d372dddd5b3a4fbb" providerId="LiveId" clId="{BEBBFC08-5823-455A-A9FA-FAD861FE9961}" dt="2023-03-19T03:13:39.922" v="5211" actId="47"/>
        <pc:sldMkLst>
          <pc:docMk/>
          <pc:sldMk cId="186773223" sldId="794"/>
        </pc:sldMkLst>
      </pc:sldChg>
      <pc:sldChg chg="add del ord">
        <pc:chgData name="Aniruddha Belsare" userId="d372dddd5b3a4fbb" providerId="LiveId" clId="{BEBBFC08-5823-455A-A9FA-FAD861FE9961}" dt="2023-03-12T21:46:16.687" v="33" actId="47"/>
        <pc:sldMkLst>
          <pc:docMk/>
          <pc:sldMk cId="949938555" sldId="795"/>
        </pc:sldMkLst>
      </pc:sldChg>
      <pc:sldChg chg="addSp delSp modSp add del mod ord modAnim">
        <pc:chgData name="Aniruddha Belsare" userId="d372dddd5b3a4fbb" providerId="LiveId" clId="{BEBBFC08-5823-455A-A9FA-FAD861FE9961}" dt="2023-03-19T02:46:34.922" v="4779" actId="47"/>
        <pc:sldMkLst>
          <pc:docMk/>
          <pc:sldMk cId="1112487670" sldId="795"/>
        </pc:sldMkLst>
        <pc:spChg chg="mod">
          <ac:chgData name="Aniruddha Belsare" userId="d372dddd5b3a4fbb" providerId="LiveId" clId="{BEBBFC08-5823-455A-A9FA-FAD861FE9961}" dt="2023-03-18T03:58:41.333" v="1318" actId="6549"/>
          <ac:spMkLst>
            <pc:docMk/>
            <pc:sldMk cId="1112487670" sldId="795"/>
            <ac:spMk id="14" creationId="{7710D01A-9FB7-4F59-B152-3C4C75B6BC77}"/>
          </ac:spMkLst>
        </pc:spChg>
        <pc:picChg chg="add mod">
          <ac:chgData name="Aniruddha Belsare" userId="d372dddd5b3a4fbb" providerId="LiveId" clId="{BEBBFC08-5823-455A-A9FA-FAD861FE9961}" dt="2023-03-19T01:44:21.588" v="4354" actId="1076"/>
          <ac:picMkLst>
            <pc:docMk/>
            <pc:sldMk cId="1112487670" sldId="795"/>
            <ac:picMk id="3" creationId="{47C771FF-765F-E393-00C7-65663BFA0D0F}"/>
          </ac:picMkLst>
        </pc:picChg>
        <pc:picChg chg="add del mod">
          <ac:chgData name="Aniruddha Belsare" userId="d372dddd5b3a4fbb" providerId="LiveId" clId="{BEBBFC08-5823-455A-A9FA-FAD861FE9961}" dt="2023-03-17T15:38:04.770" v="459" actId="478"/>
          <ac:picMkLst>
            <pc:docMk/>
            <pc:sldMk cId="1112487670" sldId="795"/>
            <ac:picMk id="4" creationId="{8A059056-82FA-BEBF-B5F2-12B4D3F2FCA4}"/>
          </ac:picMkLst>
        </pc:picChg>
        <pc:picChg chg="add mod">
          <ac:chgData name="Aniruddha Belsare" userId="d372dddd5b3a4fbb" providerId="LiveId" clId="{BEBBFC08-5823-455A-A9FA-FAD861FE9961}" dt="2023-03-19T01:43:59.118" v="4350" actId="1076"/>
          <ac:picMkLst>
            <pc:docMk/>
            <pc:sldMk cId="1112487670" sldId="795"/>
            <ac:picMk id="6" creationId="{9DA5BA76-F9DD-2D61-5895-5AD192FDEB86}"/>
          </ac:picMkLst>
        </pc:picChg>
        <pc:picChg chg="mod">
          <ac:chgData name="Aniruddha Belsare" userId="d372dddd5b3a4fbb" providerId="LiveId" clId="{BEBBFC08-5823-455A-A9FA-FAD861FE9961}" dt="2023-03-19T01:43:47.961" v="4348" actId="1076"/>
          <ac:picMkLst>
            <pc:docMk/>
            <pc:sldMk cId="1112487670" sldId="795"/>
            <ac:picMk id="7" creationId="{5C764A5C-98E8-B6C0-5053-70B463CE9C64}"/>
          </ac:picMkLst>
        </pc:picChg>
      </pc:sldChg>
      <pc:sldChg chg="addSp delSp modSp add del mod ord">
        <pc:chgData name="Aniruddha Belsare" userId="d372dddd5b3a4fbb" providerId="LiveId" clId="{BEBBFC08-5823-455A-A9FA-FAD861FE9961}" dt="2023-03-19T02:47:58.155" v="4821" actId="47"/>
        <pc:sldMkLst>
          <pc:docMk/>
          <pc:sldMk cId="2510438157" sldId="796"/>
        </pc:sldMkLst>
        <pc:spChg chg="mod">
          <ac:chgData name="Aniruddha Belsare" userId="d372dddd5b3a4fbb" providerId="LiveId" clId="{BEBBFC08-5823-455A-A9FA-FAD861FE9961}" dt="2023-03-18T04:03:26.363" v="1570" actId="20577"/>
          <ac:spMkLst>
            <pc:docMk/>
            <pc:sldMk cId="2510438157" sldId="796"/>
            <ac:spMk id="2" creationId="{00000000-0000-0000-0000-000000000000}"/>
          </ac:spMkLst>
        </pc:spChg>
        <pc:spChg chg="mod">
          <ac:chgData name="Aniruddha Belsare" userId="d372dddd5b3a4fbb" providerId="LiveId" clId="{BEBBFC08-5823-455A-A9FA-FAD861FE9961}" dt="2023-03-18T03:58:58.910" v="1327" actId="6549"/>
          <ac:spMkLst>
            <pc:docMk/>
            <pc:sldMk cId="2510438157" sldId="796"/>
            <ac:spMk id="4" creationId="{BAD48F25-2278-02A5-9921-903313AA9B8A}"/>
          </ac:spMkLst>
        </pc:spChg>
        <pc:picChg chg="del">
          <ac:chgData name="Aniruddha Belsare" userId="d372dddd5b3a4fbb" providerId="LiveId" clId="{BEBBFC08-5823-455A-A9FA-FAD861FE9961}" dt="2023-03-13T03:37:57.445" v="220" actId="478"/>
          <ac:picMkLst>
            <pc:docMk/>
            <pc:sldMk cId="2510438157" sldId="796"/>
            <ac:picMk id="3" creationId="{25FA7153-4A82-7B17-A675-3C005AF7EF48}"/>
          </ac:picMkLst>
        </pc:picChg>
        <pc:picChg chg="add mod">
          <ac:chgData name="Aniruddha Belsare" userId="d372dddd5b3a4fbb" providerId="LiveId" clId="{BEBBFC08-5823-455A-A9FA-FAD861FE9961}" dt="2023-03-17T02:24:50.116" v="274" actId="1076"/>
          <ac:picMkLst>
            <pc:docMk/>
            <pc:sldMk cId="2510438157" sldId="796"/>
            <ac:picMk id="3" creationId="{A256408E-F108-A7D8-9FC2-73A0F3ACE1FC}"/>
          </ac:picMkLst>
        </pc:picChg>
        <pc:picChg chg="del">
          <ac:chgData name="Aniruddha Belsare" userId="d372dddd5b3a4fbb" providerId="LiveId" clId="{BEBBFC08-5823-455A-A9FA-FAD861FE9961}" dt="2023-03-13T03:37:05.655" v="212" actId="478"/>
          <ac:picMkLst>
            <pc:docMk/>
            <pc:sldMk cId="2510438157" sldId="796"/>
            <ac:picMk id="5" creationId="{242925E0-9578-DA59-81D7-2B43F4128A90}"/>
          </ac:picMkLst>
        </pc:picChg>
        <pc:picChg chg="del mod">
          <ac:chgData name="Aniruddha Belsare" userId="d372dddd5b3a4fbb" providerId="LiveId" clId="{BEBBFC08-5823-455A-A9FA-FAD861FE9961}" dt="2023-03-17T02:24:40.485" v="272" actId="478"/>
          <ac:picMkLst>
            <pc:docMk/>
            <pc:sldMk cId="2510438157" sldId="796"/>
            <ac:picMk id="7" creationId="{A4CAA5B7-A383-8B71-028D-E89410DB14E1}"/>
          </ac:picMkLst>
        </pc:picChg>
        <pc:picChg chg="add mod">
          <ac:chgData name="Aniruddha Belsare" userId="d372dddd5b3a4fbb" providerId="LiveId" clId="{BEBBFC08-5823-455A-A9FA-FAD861FE9961}" dt="2023-03-13T03:37:39.413" v="217" actId="14100"/>
          <ac:picMkLst>
            <pc:docMk/>
            <pc:sldMk cId="2510438157" sldId="796"/>
            <ac:picMk id="8" creationId="{5FC2FE26-465F-49F9-4DF9-5A1A2C66ADFC}"/>
          </ac:picMkLst>
        </pc:picChg>
      </pc:sldChg>
      <pc:sldChg chg="delSp modSp add del mod ord">
        <pc:chgData name="Aniruddha Belsare" userId="d372dddd5b3a4fbb" providerId="LiveId" clId="{BEBBFC08-5823-455A-A9FA-FAD861FE9961}" dt="2023-03-19T03:13:15.910" v="5205" actId="47"/>
        <pc:sldMkLst>
          <pc:docMk/>
          <pc:sldMk cId="607557626" sldId="797"/>
        </pc:sldMkLst>
        <pc:picChg chg="mod">
          <ac:chgData name="Aniruddha Belsare" userId="d372dddd5b3a4fbb" providerId="LiveId" clId="{BEBBFC08-5823-455A-A9FA-FAD861FE9961}" dt="2023-03-18T22:15:46.186" v="3521" actId="1076"/>
          <ac:picMkLst>
            <pc:docMk/>
            <pc:sldMk cId="607557626" sldId="797"/>
            <ac:picMk id="3" creationId="{25FA7153-4A82-7B17-A675-3C005AF7EF48}"/>
          </ac:picMkLst>
        </pc:picChg>
        <pc:picChg chg="del">
          <ac:chgData name="Aniruddha Belsare" userId="d372dddd5b3a4fbb" providerId="LiveId" clId="{BEBBFC08-5823-455A-A9FA-FAD861FE9961}" dt="2023-03-18T22:15:33.159" v="3519" actId="478"/>
          <ac:picMkLst>
            <pc:docMk/>
            <pc:sldMk cId="607557626" sldId="797"/>
            <ac:picMk id="5" creationId="{242925E0-9578-DA59-81D7-2B43F4128A90}"/>
          </ac:picMkLst>
        </pc:picChg>
        <pc:picChg chg="mod">
          <ac:chgData name="Aniruddha Belsare" userId="d372dddd5b3a4fbb" providerId="LiveId" clId="{BEBBFC08-5823-455A-A9FA-FAD861FE9961}" dt="2023-03-18T22:15:42.721" v="3520" actId="1076"/>
          <ac:picMkLst>
            <pc:docMk/>
            <pc:sldMk cId="607557626" sldId="797"/>
            <ac:picMk id="7" creationId="{A4CAA5B7-A383-8B71-028D-E89410DB14E1}"/>
          </ac:picMkLst>
        </pc:picChg>
      </pc:sldChg>
      <pc:sldChg chg="addSp delSp modSp add del mod ord modAnim modNotesTx">
        <pc:chgData name="Aniruddha Belsare" userId="d372dddd5b3a4fbb" providerId="LiveId" clId="{BEBBFC08-5823-455A-A9FA-FAD861FE9961}" dt="2023-03-19T03:13:05.048" v="5201" actId="47"/>
        <pc:sldMkLst>
          <pc:docMk/>
          <pc:sldMk cId="3723040246" sldId="798"/>
        </pc:sldMkLst>
        <pc:spChg chg="mod">
          <ac:chgData name="Aniruddha Belsare" userId="d372dddd5b3a4fbb" providerId="LiveId" clId="{BEBBFC08-5823-455A-A9FA-FAD861FE9961}" dt="2023-03-18T04:04:21.719" v="1657" actId="20577"/>
          <ac:spMkLst>
            <pc:docMk/>
            <pc:sldMk cId="3723040246" sldId="798"/>
            <ac:spMk id="2" creationId="{00000000-0000-0000-0000-000000000000}"/>
          </ac:spMkLst>
        </pc:spChg>
        <pc:spChg chg="add mod">
          <ac:chgData name="Aniruddha Belsare" userId="d372dddd5b3a4fbb" providerId="LiveId" clId="{BEBBFC08-5823-455A-A9FA-FAD861FE9961}" dt="2023-03-17T16:46:38.256" v="877" actId="208"/>
          <ac:spMkLst>
            <pc:docMk/>
            <pc:sldMk cId="3723040246" sldId="798"/>
            <ac:spMk id="4" creationId="{DF8D05CF-7000-8A6E-0CC0-3E5387DA8F60}"/>
          </ac:spMkLst>
        </pc:spChg>
        <pc:spChg chg="add mod">
          <ac:chgData name="Aniruddha Belsare" userId="d372dddd5b3a4fbb" providerId="LiveId" clId="{BEBBFC08-5823-455A-A9FA-FAD861FE9961}" dt="2023-03-17T16:57:40.223" v="986" actId="693"/>
          <ac:spMkLst>
            <pc:docMk/>
            <pc:sldMk cId="3723040246" sldId="798"/>
            <ac:spMk id="5" creationId="{AD41350B-E4C2-A643-DE15-A781A76CE9AA}"/>
          </ac:spMkLst>
        </pc:spChg>
        <pc:spChg chg="add mod">
          <ac:chgData name="Aniruddha Belsare" userId="d372dddd5b3a4fbb" providerId="LiveId" clId="{BEBBFC08-5823-455A-A9FA-FAD861FE9961}" dt="2023-03-17T16:59:03.387" v="992" actId="1582"/>
          <ac:spMkLst>
            <pc:docMk/>
            <pc:sldMk cId="3723040246" sldId="798"/>
            <ac:spMk id="6" creationId="{D1306268-57EB-8F9D-070F-ECB08B1C9314}"/>
          </ac:spMkLst>
        </pc:spChg>
        <pc:spChg chg="mod">
          <ac:chgData name="Aniruddha Belsare" userId="d372dddd5b3a4fbb" providerId="LiveId" clId="{BEBBFC08-5823-455A-A9FA-FAD861FE9961}" dt="2023-03-18T03:59:15.344" v="1337" actId="6549"/>
          <ac:spMkLst>
            <pc:docMk/>
            <pc:sldMk cId="3723040246" sldId="798"/>
            <ac:spMk id="14" creationId="{7710D01A-9FB7-4F59-B152-3C4C75B6BC77}"/>
          </ac:spMkLst>
        </pc:spChg>
        <pc:picChg chg="mod">
          <ac:chgData name="Aniruddha Belsare" userId="d372dddd5b3a4fbb" providerId="LiveId" clId="{BEBBFC08-5823-455A-A9FA-FAD861FE9961}" dt="2023-03-13T03:55:03.845" v="229" actId="14100"/>
          <ac:picMkLst>
            <pc:docMk/>
            <pc:sldMk cId="3723040246" sldId="798"/>
            <ac:picMk id="3" creationId="{044AFF94-6489-4ED6-BC63-8FA3D073C187}"/>
          </ac:picMkLst>
        </pc:picChg>
        <pc:picChg chg="del">
          <ac:chgData name="Aniruddha Belsare" userId="d372dddd5b3a4fbb" providerId="LiveId" clId="{BEBBFC08-5823-455A-A9FA-FAD861FE9961}" dt="2023-03-13T03:53:31.968" v="225" actId="478"/>
          <ac:picMkLst>
            <pc:docMk/>
            <pc:sldMk cId="3723040246" sldId="798"/>
            <ac:picMk id="7" creationId="{5C764A5C-98E8-B6C0-5053-70B463CE9C64}"/>
          </ac:picMkLst>
        </pc:picChg>
      </pc:sldChg>
      <pc:sldChg chg="delSp modSp add del mod ord">
        <pc:chgData name="Aniruddha Belsare" userId="d372dddd5b3a4fbb" providerId="LiveId" clId="{BEBBFC08-5823-455A-A9FA-FAD861FE9961}" dt="2023-03-19T03:13:07.426" v="5203" actId="47"/>
        <pc:sldMkLst>
          <pc:docMk/>
          <pc:sldMk cId="4169103009" sldId="799"/>
        </pc:sldMkLst>
        <pc:spChg chg="mod">
          <ac:chgData name="Aniruddha Belsare" userId="d372dddd5b3a4fbb" providerId="LiveId" clId="{BEBBFC08-5823-455A-A9FA-FAD861FE9961}" dt="2023-03-18T04:05:28.015" v="1738" actId="20577"/>
          <ac:spMkLst>
            <pc:docMk/>
            <pc:sldMk cId="4169103009" sldId="799"/>
            <ac:spMk id="2" creationId="{00000000-0000-0000-0000-000000000000}"/>
          </ac:spMkLst>
        </pc:spChg>
        <pc:spChg chg="mod">
          <ac:chgData name="Aniruddha Belsare" userId="d372dddd5b3a4fbb" providerId="LiveId" clId="{BEBBFC08-5823-455A-A9FA-FAD861FE9961}" dt="2023-03-18T03:59:28.393" v="1343" actId="6549"/>
          <ac:spMkLst>
            <pc:docMk/>
            <pc:sldMk cId="4169103009" sldId="799"/>
            <ac:spMk id="14" creationId="{7710D01A-9FB7-4F59-B152-3C4C75B6BC77}"/>
          </ac:spMkLst>
        </pc:spChg>
        <pc:picChg chg="del">
          <ac:chgData name="Aniruddha Belsare" userId="d372dddd5b3a4fbb" providerId="LiveId" clId="{BEBBFC08-5823-455A-A9FA-FAD861FE9961}" dt="2023-03-17T17:04:02.047" v="1041" actId="478"/>
          <ac:picMkLst>
            <pc:docMk/>
            <pc:sldMk cId="4169103009" sldId="799"/>
            <ac:picMk id="3" creationId="{29D605E5-D251-1903-DCD8-5B46648D407D}"/>
          </ac:picMkLst>
        </pc:picChg>
        <pc:picChg chg="mod">
          <ac:chgData name="Aniruddha Belsare" userId="d372dddd5b3a4fbb" providerId="LiveId" clId="{BEBBFC08-5823-455A-A9FA-FAD861FE9961}" dt="2023-03-17T17:04:19.950" v="1046" actId="1076"/>
          <ac:picMkLst>
            <pc:docMk/>
            <pc:sldMk cId="4169103009" sldId="799"/>
            <ac:picMk id="4" creationId="{0605C122-0117-4BE9-6E7A-D8153B9172C6}"/>
          </ac:picMkLst>
        </pc:picChg>
      </pc:sldChg>
      <pc:sldChg chg="add del">
        <pc:chgData name="Aniruddha Belsare" userId="d372dddd5b3a4fbb" providerId="LiveId" clId="{BEBBFC08-5823-455A-A9FA-FAD861FE9961}" dt="2023-03-19T03:13:21.553" v="5208" actId="47"/>
        <pc:sldMkLst>
          <pc:docMk/>
          <pc:sldMk cId="1551764523" sldId="800"/>
        </pc:sldMkLst>
      </pc:sldChg>
      <pc:sldChg chg="addSp delSp modSp add mod ord delAnim modNotesTx">
        <pc:chgData name="Aniruddha Belsare" userId="d372dddd5b3a4fbb" providerId="LiveId" clId="{BEBBFC08-5823-455A-A9FA-FAD861FE9961}" dt="2023-03-19T03:12:00.888" v="5200"/>
        <pc:sldMkLst>
          <pc:docMk/>
          <pc:sldMk cId="2561267097" sldId="801"/>
        </pc:sldMkLst>
        <pc:spChg chg="del">
          <ac:chgData name="Aniruddha Belsare" userId="d372dddd5b3a4fbb" providerId="LiveId" clId="{BEBBFC08-5823-455A-A9FA-FAD861FE9961}" dt="2023-03-18T18:49:02.270" v="3048" actId="478"/>
          <ac:spMkLst>
            <pc:docMk/>
            <pc:sldMk cId="2561267097" sldId="801"/>
            <ac:spMk id="4" creationId="{3D6E2101-185F-A174-4D5E-EE97FB67FA66}"/>
          </ac:spMkLst>
        </pc:spChg>
        <pc:spChg chg="mod">
          <ac:chgData name="Aniruddha Belsare" userId="d372dddd5b3a4fbb" providerId="LiveId" clId="{BEBBFC08-5823-455A-A9FA-FAD861FE9961}" dt="2023-03-18T18:52:15.885" v="3092" actId="20577"/>
          <ac:spMkLst>
            <pc:docMk/>
            <pc:sldMk cId="2561267097" sldId="801"/>
            <ac:spMk id="7" creationId="{3A5535BA-03FD-411E-89F9-B22F93998B3F}"/>
          </ac:spMkLst>
        </pc:spChg>
        <pc:spChg chg="add mod">
          <ac:chgData name="Aniruddha Belsare" userId="d372dddd5b3a4fbb" providerId="LiveId" clId="{BEBBFC08-5823-455A-A9FA-FAD861FE9961}" dt="2023-03-18T18:53:55.742" v="3094" actId="1076"/>
          <ac:spMkLst>
            <pc:docMk/>
            <pc:sldMk cId="2561267097" sldId="801"/>
            <ac:spMk id="18" creationId="{616A28AF-F043-13E2-BCC6-6D3F80059E06}"/>
          </ac:spMkLst>
        </pc:spChg>
        <pc:spChg chg="add mod">
          <ac:chgData name="Aniruddha Belsare" userId="d372dddd5b3a4fbb" providerId="LiveId" clId="{BEBBFC08-5823-455A-A9FA-FAD861FE9961}" dt="2023-03-18T18:54:10.710" v="3096" actId="1076"/>
          <ac:spMkLst>
            <pc:docMk/>
            <pc:sldMk cId="2561267097" sldId="801"/>
            <ac:spMk id="19" creationId="{6342CF6C-CE67-C324-7A94-FC2461FECBBC}"/>
          </ac:spMkLst>
        </pc:spChg>
        <pc:spChg chg="add mod">
          <ac:chgData name="Aniruddha Belsare" userId="d372dddd5b3a4fbb" providerId="LiveId" clId="{BEBBFC08-5823-455A-A9FA-FAD861FE9961}" dt="2023-03-18T18:54:22.828" v="3098" actId="1076"/>
          <ac:spMkLst>
            <pc:docMk/>
            <pc:sldMk cId="2561267097" sldId="801"/>
            <ac:spMk id="20" creationId="{DCEDDCDF-10EC-FDE2-F0FC-A454CCB5B3B2}"/>
          </ac:spMkLst>
        </pc:spChg>
        <pc:spChg chg="add mod">
          <ac:chgData name="Aniruddha Belsare" userId="d372dddd5b3a4fbb" providerId="LiveId" clId="{BEBBFC08-5823-455A-A9FA-FAD861FE9961}" dt="2023-03-18T18:54:36.968" v="3100" actId="1076"/>
          <ac:spMkLst>
            <pc:docMk/>
            <pc:sldMk cId="2561267097" sldId="801"/>
            <ac:spMk id="21" creationId="{2913BF23-CF53-0E40-F93D-32105BAA1AC5}"/>
          </ac:spMkLst>
        </pc:spChg>
        <pc:spChg chg="mod">
          <ac:chgData name="Aniruddha Belsare" userId="d372dddd5b3a4fbb" providerId="LiveId" clId="{BEBBFC08-5823-455A-A9FA-FAD861FE9961}" dt="2023-03-19T03:07:53.302" v="5144" actId="6549"/>
          <ac:spMkLst>
            <pc:docMk/>
            <pc:sldMk cId="2561267097" sldId="801"/>
            <ac:spMk id="38" creationId="{A6B1EC42-34E7-F7A4-D9E4-5F82C996D5B3}"/>
          </ac:spMkLst>
        </pc:spChg>
        <pc:spChg chg="del">
          <ac:chgData name="Aniruddha Belsare" userId="d372dddd5b3a4fbb" providerId="LiveId" clId="{BEBBFC08-5823-455A-A9FA-FAD861FE9961}" dt="2023-03-18T18:48:56.472" v="3045" actId="478"/>
          <ac:spMkLst>
            <pc:docMk/>
            <pc:sldMk cId="2561267097" sldId="801"/>
            <ac:spMk id="39" creationId="{6DC466D1-B4AE-7EB5-1653-C158E8B6011C}"/>
          </ac:spMkLst>
        </pc:spChg>
        <pc:spChg chg="del">
          <ac:chgData name="Aniruddha Belsare" userId="d372dddd5b3a4fbb" providerId="LiveId" clId="{BEBBFC08-5823-455A-A9FA-FAD861FE9961}" dt="2023-03-18T18:48:59.029" v="3046" actId="478"/>
          <ac:spMkLst>
            <pc:docMk/>
            <pc:sldMk cId="2561267097" sldId="801"/>
            <ac:spMk id="40" creationId="{75E1BFD1-5B6F-CD38-D980-3F5BE2DAFFDF}"/>
          </ac:spMkLst>
        </pc:spChg>
        <pc:spChg chg="del">
          <ac:chgData name="Aniruddha Belsare" userId="d372dddd5b3a4fbb" providerId="LiveId" clId="{BEBBFC08-5823-455A-A9FA-FAD861FE9961}" dt="2023-03-18T18:49:00.704" v="3047" actId="478"/>
          <ac:spMkLst>
            <pc:docMk/>
            <pc:sldMk cId="2561267097" sldId="801"/>
            <ac:spMk id="41" creationId="{0DD96881-49F5-6695-BBA2-49A385E93C50}"/>
          </ac:spMkLst>
        </pc:spChg>
        <pc:spChg chg="del">
          <ac:chgData name="Aniruddha Belsare" userId="d372dddd5b3a4fbb" providerId="LiveId" clId="{BEBBFC08-5823-455A-A9FA-FAD861FE9961}" dt="2023-03-18T18:49:04.274" v="3049" actId="478"/>
          <ac:spMkLst>
            <pc:docMk/>
            <pc:sldMk cId="2561267097" sldId="801"/>
            <ac:spMk id="42" creationId="{E5BFAD80-00D3-84E6-52AA-5E19A16C49E6}"/>
          </ac:spMkLst>
        </pc:spChg>
        <pc:spChg chg="del">
          <ac:chgData name="Aniruddha Belsare" userId="d372dddd5b3a4fbb" providerId="LiveId" clId="{BEBBFC08-5823-455A-A9FA-FAD861FE9961}" dt="2023-03-18T18:49:05.863" v="3050" actId="478"/>
          <ac:spMkLst>
            <pc:docMk/>
            <pc:sldMk cId="2561267097" sldId="801"/>
            <ac:spMk id="43" creationId="{3DF24264-EF96-3C39-CB3E-35C5B0E9DC9A}"/>
          </ac:spMkLst>
        </pc:spChg>
        <pc:picChg chg="del">
          <ac:chgData name="Aniruddha Belsare" userId="d372dddd5b3a4fbb" providerId="LiveId" clId="{BEBBFC08-5823-455A-A9FA-FAD861FE9961}" dt="2023-03-18T18:48:51.182" v="3042" actId="478"/>
          <ac:picMkLst>
            <pc:docMk/>
            <pc:sldMk cId="2561267097" sldId="801"/>
            <ac:picMk id="2" creationId="{80CC9154-7727-EA70-62BA-E88BEE6066F0}"/>
          </ac:picMkLst>
        </pc:picChg>
        <pc:picChg chg="del">
          <ac:chgData name="Aniruddha Belsare" userId="d372dddd5b3a4fbb" providerId="LiveId" clId="{BEBBFC08-5823-455A-A9FA-FAD861FE9961}" dt="2023-03-18T18:48:53.965" v="3044" actId="478"/>
          <ac:picMkLst>
            <pc:docMk/>
            <pc:sldMk cId="2561267097" sldId="801"/>
            <ac:picMk id="5" creationId="{033D4CC9-3A8B-181D-A01B-DAFC6D4F3C9E}"/>
          </ac:picMkLst>
        </pc:picChg>
        <pc:picChg chg="add mod">
          <ac:chgData name="Aniruddha Belsare" userId="d372dddd5b3a4fbb" providerId="LiveId" clId="{BEBBFC08-5823-455A-A9FA-FAD861FE9961}" dt="2023-03-18T18:49:23.531" v="3053"/>
          <ac:picMkLst>
            <pc:docMk/>
            <pc:sldMk cId="2561267097" sldId="801"/>
            <ac:picMk id="6" creationId="{A6016869-CDC6-AFB8-B384-E9174CE840A6}"/>
          </ac:picMkLst>
        </pc:picChg>
        <pc:picChg chg="add mod">
          <ac:chgData name="Aniruddha Belsare" userId="d372dddd5b3a4fbb" providerId="LiveId" clId="{BEBBFC08-5823-455A-A9FA-FAD861FE9961}" dt="2023-03-18T18:49:51.677" v="3059" actId="1076"/>
          <ac:picMkLst>
            <pc:docMk/>
            <pc:sldMk cId="2561267097" sldId="801"/>
            <ac:picMk id="8" creationId="{65F68368-EFD8-FD9D-42CF-5BB5C071A28F}"/>
          </ac:picMkLst>
        </pc:picChg>
        <pc:picChg chg="add mod">
          <ac:chgData name="Aniruddha Belsare" userId="d372dddd5b3a4fbb" providerId="LiveId" clId="{BEBBFC08-5823-455A-A9FA-FAD861FE9961}" dt="2023-03-18T18:50:01.817" v="3063" actId="14100"/>
          <ac:picMkLst>
            <pc:docMk/>
            <pc:sldMk cId="2561267097" sldId="801"/>
            <ac:picMk id="9" creationId="{6D1B2276-F3FC-B8DD-578F-2763279F1653}"/>
          </ac:picMkLst>
        </pc:picChg>
        <pc:picChg chg="add mod">
          <ac:chgData name="Aniruddha Belsare" userId="d372dddd5b3a4fbb" providerId="LiveId" clId="{BEBBFC08-5823-455A-A9FA-FAD861FE9961}" dt="2023-03-18T18:50:26.119" v="3066" actId="1076"/>
          <ac:picMkLst>
            <pc:docMk/>
            <pc:sldMk cId="2561267097" sldId="801"/>
            <ac:picMk id="11" creationId="{D1421AAC-58F4-7651-515E-4FECFA761FA2}"/>
          </ac:picMkLst>
        </pc:picChg>
        <pc:cxnChg chg="del">
          <ac:chgData name="Aniruddha Belsare" userId="d372dddd5b3a4fbb" providerId="LiveId" clId="{BEBBFC08-5823-455A-A9FA-FAD861FE9961}" dt="2023-03-18T18:48:53.135" v="3043" actId="478"/>
          <ac:cxnSpMkLst>
            <pc:docMk/>
            <pc:sldMk cId="2561267097" sldId="801"/>
            <ac:cxnSpMk id="3" creationId="{FB8C1873-5407-DEA2-AA68-BDCA61B40586}"/>
          </ac:cxnSpMkLst>
        </pc:cxnChg>
        <pc:cxnChg chg="add mod">
          <ac:chgData name="Aniruddha Belsare" userId="d372dddd5b3a4fbb" providerId="LiveId" clId="{BEBBFC08-5823-455A-A9FA-FAD861FE9961}" dt="2023-03-18T18:51:15.365" v="3073" actId="14100"/>
          <ac:cxnSpMkLst>
            <pc:docMk/>
            <pc:sldMk cId="2561267097" sldId="801"/>
            <ac:cxnSpMk id="14" creationId="{B67963F9-E178-FCE7-2E50-046BE8705762}"/>
          </ac:cxnSpMkLst>
        </pc:cxnChg>
        <pc:cxnChg chg="add mod">
          <ac:chgData name="Aniruddha Belsare" userId="d372dddd5b3a4fbb" providerId="LiveId" clId="{BEBBFC08-5823-455A-A9FA-FAD861FE9961}" dt="2023-03-18T18:51:06.978" v="3071" actId="1076"/>
          <ac:cxnSpMkLst>
            <pc:docMk/>
            <pc:sldMk cId="2561267097" sldId="801"/>
            <ac:cxnSpMk id="16" creationId="{B58EBC31-5AA5-E7F5-14C8-0B0D4CC28B3C}"/>
          </ac:cxnSpMkLst>
        </pc:cxnChg>
      </pc:sldChg>
      <pc:sldChg chg="modSp add mod ord">
        <pc:chgData name="Aniruddha Belsare" userId="d372dddd5b3a4fbb" providerId="LiveId" clId="{BEBBFC08-5823-455A-A9FA-FAD861FE9961}" dt="2023-03-19T03:07:47.629" v="5142" actId="6549"/>
        <pc:sldMkLst>
          <pc:docMk/>
          <pc:sldMk cId="2178779143" sldId="802"/>
        </pc:sldMkLst>
        <pc:spChg chg="mod">
          <ac:chgData name="Aniruddha Belsare" userId="d372dddd5b3a4fbb" providerId="LiveId" clId="{BEBBFC08-5823-455A-A9FA-FAD861FE9961}" dt="2023-03-19T03:07:47.629" v="5142" actId="6549"/>
          <ac:spMkLst>
            <pc:docMk/>
            <pc:sldMk cId="2178779143" sldId="802"/>
            <ac:spMk id="38" creationId="{A6B1EC42-34E7-F7A4-D9E4-5F82C996D5B3}"/>
          </ac:spMkLst>
        </pc:spChg>
      </pc:sldChg>
      <pc:sldChg chg="addSp delSp modSp add mod ord delAnim modAnim modNotesTx">
        <pc:chgData name="Aniruddha Belsare" userId="d372dddd5b3a4fbb" providerId="LiveId" clId="{BEBBFC08-5823-455A-A9FA-FAD861FE9961}" dt="2023-03-19T03:08:05.915" v="5148" actId="20577"/>
        <pc:sldMkLst>
          <pc:docMk/>
          <pc:sldMk cId="2020443924" sldId="803"/>
        </pc:sldMkLst>
        <pc:spChg chg="add mod">
          <ac:chgData name="Aniruddha Belsare" userId="d372dddd5b3a4fbb" providerId="LiveId" clId="{BEBBFC08-5823-455A-A9FA-FAD861FE9961}" dt="2023-03-19T01:29:43.944" v="4221" actId="1076"/>
          <ac:spMkLst>
            <pc:docMk/>
            <pc:sldMk cId="2020443924" sldId="803"/>
            <ac:spMk id="3" creationId="{CF1BDE8C-141C-0DA1-54B3-5DAD0420F212}"/>
          </ac:spMkLst>
        </pc:spChg>
        <pc:spChg chg="add mod">
          <ac:chgData name="Aniruddha Belsare" userId="d372dddd5b3a4fbb" providerId="LiveId" clId="{BEBBFC08-5823-455A-A9FA-FAD861FE9961}" dt="2023-03-19T01:29:59.503" v="4224" actId="207"/>
          <ac:spMkLst>
            <pc:docMk/>
            <pc:sldMk cId="2020443924" sldId="803"/>
            <ac:spMk id="4" creationId="{988DCF78-0B4A-D8A1-B260-C2D6253D6FCF}"/>
          </ac:spMkLst>
        </pc:spChg>
        <pc:spChg chg="add mod">
          <ac:chgData name="Aniruddha Belsare" userId="d372dddd5b3a4fbb" providerId="LiveId" clId="{BEBBFC08-5823-455A-A9FA-FAD861FE9961}" dt="2023-03-19T01:32:22.438" v="4250" actId="207"/>
          <ac:spMkLst>
            <pc:docMk/>
            <pc:sldMk cId="2020443924" sldId="803"/>
            <ac:spMk id="5" creationId="{340291F4-C676-F973-B86E-45F25AD5FE4B}"/>
          </ac:spMkLst>
        </pc:spChg>
        <pc:spChg chg="add mod">
          <ac:chgData name="Aniruddha Belsare" userId="d372dddd5b3a4fbb" providerId="LiveId" clId="{BEBBFC08-5823-455A-A9FA-FAD861FE9961}" dt="2023-03-19T01:30:50.721" v="4234" actId="1582"/>
          <ac:spMkLst>
            <pc:docMk/>
            <pc:sldMk cId="2020443924" sldId="803"/>
            <ac:spMk id="6" creationId="{DE2C22BD-5D17-088C-86E6-08BCC3BD448C}"/>
          </ac:spMkLst>
        </pc:spChg>
        <pc:spChg chg="mod">
          <ac:chgData name="Aniruddha Belsare" userId="d372dddd5b3a4fbb" providerId="LiveId" clId="{BEBBFC08-5823-455A-A9FA-FAD861FE9961}" dt="2023-03-18T22:13:12.403" v="3516" actId="20577"/>
          <ac:spMkLst>
            <pc:docMk/>
            <pc:sldMk cId="2020443924" sldId="803"/>
            <ac:spMk id="7" creationId="{3A5535BA-03FD-411E-89F9-B22F93998B3F}"/>
          </ac:spMkLst>
        </pc:spChg>
        <pc:spChg chg="add mod">
          <ac:chgData name="Aniruddha Belsare" userId="d372dddd5b3a4fbb" providerId="LiveId" clId="{BEBBFC08-5823-455A-A9FA-FAD861FE9961}" dt="2023-03-19T01:31:26.561" v="4243" actId="1582"/>
          <ac:spMkLst>
            <pc:docMk/>
            <pc:sldMk cId="2020443924" sldId="803"/>
            <ac:spMk id="11" creationId="{535A2363-ADB7-B2AC-EB33-F8350BA7F09B}"/>
          </ac:spMkLst>
        </pc:spChg>
        <pc:spChg chg="mod">
          <ac:chgData name="Aniruddha Belsare" userId="d372dddd5b3a4fbb" providerId="LiveId" clId="{BEBBFC08-5823-455A-A9FA-FAD861FE9961}" dt="2023-03-19T03:08:05.915" v="5148" actId="20577"/>
          <ac:spMkLst>
            <pc:docMk/>
            <pc:sldMk cId="2020443924" sldId="803"/>
            <ac:spMk id="38" creationId="{A6B1EC42-34E7-F7A4-D9E4-5F82C996D5B3}"/>
          </ac:spMkLst>
        </pc:spChg>
        <pc:picChg chg="add mod">
          <ac:chgData name="Aniruddha Belsare" userId="d372dddd5b3a4fbb" providerId="LiveId" clId="{BEBBFC08-5823-455A-A9FA-FAD861FE9961}" dt="2023-03-18T22:12:03.988" v="3493"/>
          <ac:picMkLst>
            <pc:docMk/>
            <pc:sldMk cId="2020443924" sldId="803"/>
            <ac:picMk id="2" creationId="{958AA7EE-1AF9-3ACC-FEE1-16A2D952D772}"/>
          </ac:picMkLst>
        </pc:picChg>
        <pc:picChg chg="del">
          <ac:chgData name="Aniruddha Belsare" userId="d372dddd5b3a4fbb" providerId="LiveId" clId="{BEBBFC08-5823-455A-A9FA-FAD861FE9961}" dt="2023-03-18T22:11:50.313" v="3490" actId="478"/>
          <ac:picMkLst>
            <pc:docMk/>
            <pc:sldMk cId="2020443924" sldId="803"/>
            <ac:picMk id="8" creationId="{B1070742-DCCD-E133-A06B-92CC3FA42B8C}"/>
          </ac:picMkLst>
        </pc:picChg>
        <pc:picChg chg="del">
          <ac:chgData name="Aniruddha Belsare" userId="d372dddd5b3a4fbb" providerId="LiveId" clId="{BEBBFC08-5823-455A-A9FA-FAD861FE9961}" dt="2023-03-18T22:11:51.851" v="3491" actId="478"/>
          <ac:picMkLst>
            <pc:docMk/>
            <pc:sldMk cId="2020443924" sldId="803"/>
            <ac:picMk id="9" creationId="{F8D6D699-E918-2D46-3AFF-E5A9FB1DE6CF}"/>
          </ac:picMkLst>
        </pc:picChg>
      </pc:sldChg>
      <pc:sldChg chg="addSp delSp modSp add mod modAnim modNotesTx">
        <pc:chgData name="Aniruddha Belsare" userId="d372dddd5b3a4fbb" providerId="LiveId" clId="{BEBBFC08-5823-455A-A9FA-FAD861FE9961}" dt="2023-03-19T03:08:11.538" v="5150" actId="20577"/>
        <pc:sldMkLst>
          <pc:docMk/>
          <pc:sldMk cId="393619806" sldId="804"/>
        </pc:sldMkLst>
        <pc:spChg chg="mod">
          <ac:chgData name="Aniruddha Belsare" userId="d372dddd5b3a4fbb" providerId="LiveId" clId="{BEBBFC08-5823-455A-A9FA-FAD861FE9961}" dt="2023-03-19T01:38:11.527" v="4304" actId="20577"/>
          <ac:spMkLst>
            <pc:docMk/>
            <pc:sldMk cId="393619806" sldId="804"/>
            <ac:spMk id="7" creationId="{3A5535BA-03FD-411E-89F9-B22F93998B3F}"/>
          </ac:spMkLst>
        </pc:spChg>
        <pc:spChg chg="mod">
          <ac:chgData name="Aniruddha Belsare" userId="d372dddd5b3a4fbb" providerId="LiveId" clId="{BEBBFC08-5823-455A-A9FA-FAD861FE9961}" dt="2023-03-19T03:08:11.538" v="5150" actId="20577"/>
          <ac:spMkLst>
            <pc:docMk/>
            <pc:sldMk cId="393619806" sldId="804"/>
            <ac:spMk id="38" creationId="{A6B1EC42-34E7-F7A4-D9E4-5F82C996D5B3}"/>
          </ac:spMkLst>
        </pc:spChg>
        <pc:picChg chg="del">
          <ac:chgData name="Aniruddha Belsare" userId="d372dddd5b3a4fbb" providerId="LiveId" clId="{BEBBFC08-5823-455A-A9FA-FAD861FE9961}" dt="2023-03-19T01:13:54.271" v="3527" actId="478"/>
          <ac:picMkLst>
            <pc:docMk/>
            <pc:sldMk cId="393619806" sldId="804"/>
            <ac:picMk id="2" creationId="{958AA7EE-1AF9-3ACC-FEE1-16A2D952D772}"/>
          </ac:picMkLst>
        </pc:picChg>
        <pc:picChg chg="add mod">
          <ac:chgData name="Aniruddha Belsare" userId="d372dddd5b3a4fbb" providerId="LiveId" clId="{BEBBFC08-5823-455A-A9FA-FAD861FE9961}" dt="2023-03-19T01:39:38.785" v="4316" actId="1076"/>
          <ac:picMkLst>
            <pc:docMk/>
            <pc:sldMk cId="393619806" sldId="804"/>
            <ac:picMk id="3" creationId="{0C2EC4DB-B0F4-09EC-0F19-393A699F8BE0}"/>
          </ac:picMkLst>
        </pc:picChg>
        <pc:picChg chg="add mod">
          <ac:chgData name="Aniruddha Belsare" userId="d372dddd5b3a4fbb" providerId="LiveId" clId="{BEBBFC08-5823-455A-A9FA-FAD861FE9961}" dt="2023-03-19T01:39:50.712" v="4321" actId="1076"/>
          <ac:picMkLst>
            <pc:docMk/>
            <pc:sldMk cId="393619806" sldId="804"/>
            <ac:picMk id="4" creationId="{52AC3604-FC14-66D0-9B9F-3363076ACE60}"/>
          </ac:picMkLst>
        </pc:picChg>
      </pc:sldChg>
      <pc:sldChg chg="addSp delSp modSp add mod ord delAnim modAnim modNotesTx">
        <pc:chgData name="Aniruddha Belsare" userId="d372dddd5b3a4fbb" providerId="LiveId" clId="{BEBBFC08-5823-455A-A9FA-FAD861FE9961}" dt="2023-03-19T03:08:45.488" v="5165" actId="6549"/>
        <pc:sldMkLst>
          <pc:docMk/>
          <pc:sldMk cId="107704297" sldId="805"/>
        </pc:sldMkLst>
        <pc:spChg chg="mod">
          <ac:chgData name="Aniruddha Belsare" userId="d372dddd5b3a4fbb" providerId="LiveId" clId="{BEBBFC08-5823-455A-A9FA-FAD861FE9961}" dt="2023-03-19T02:37:08.555" v="4633" actId="20577"/>
          <ac:spMkLst>
            <pc:docMk/>
            <pc:sldMk cId="107704297" sldId="805"/>
            <ac:spMk id="7" creationId="{3A5535BA-03FD-411E-89F9-B22F93998B3F}"/>
          </ac:spMkLst>
        </pc:spChg>
        <pc:spChg chg="mod">
          <ac:chgData name="Aniruddha Belsare" userId="d372dddd5b3a4fbb" providerId="LiveId" clId="{BEBBFC08-5823-455A-A9FA-FAD861FE9961}" dt="2023-03-19T03:08:45.488" v="5165" actId="6549"/>
          <ac:spMkLst>
            <pc:docMk/>
            <pc:sldMk cId="107704297" sldId="805"/>
            <ac:spMk id="38" creationId="{A6B1EC42-34E7-F7A4-D9E4-5F82C996D5B3}"/>
          </ac:spMkLst>
        </pc:spChg>
        <pc:spChg chg="add mod">
          <ac:chgData name="Aniruddha Belsare" userId="d372dddd5b3a4fbb" providerId="LiveId" clId="{BEBBFC08-5823-455A-A9FA-FAD861FE9961}" dt="2023-03-19T02:38:14.876" v="4678" actId="207"/>
          <ac:spMkLst>
            <pc:docMk/>
            <pc:sldMk cId="107704297" sldId="805"/>
            <ac:spMk id="55" creationId="{D573D4AF-2F5D-9DB0-8305-650416A04338}"/>
          </ac:spMkLst>
        </pc:spChg>
        <pc:grpChg chg="del mod">
          <ac:chgData name="Aniruddha Belsare" userId="d372dddd5b3a4fbb" providerId="LiveId" clId="{BEBBFC08-5823-455A-A9FA-FAD861FE9961}" dt="2023-03-19T02:20:21.801" v="4532"/>
          <ac:grpSpMkLst>
            <pc:docMk/>
            <pc:sldMk cId="107704297" sldId="805"/>
            <ac:grpSpMk id="21" creationId="{3DADC0A1-6711-4751-B082-89D018121A45}"/>
          </ac:grpSpMkLst>
        </pc:grpChg>
        <pc:grpChg chg="del mod">
          <ac:chgData name="Aniruddha Belsare" userId="d372dddd5b3a4fbb" providerId="LiveId" clId="{BEBBFC08-5823-455A-A9FA-FAD861FE9961}" dt="2023-03-19T02:20:21.801" v="4529"/>
          <ac:grpSpMkLst>
            <pc:docMk/>
            <pc:sldMk cId="107704297" sldId="805"/>
            <ac:grpSpMk id="24" creationId="{9000E380-9E3F-3B10-9DD0-55B9862BF504}"/>
          </ac:grpSpMkLst>
        </pc:grpChg>
        <pc:grpChg chg="del mod">
          <ac:chgData name="Aniruddha Belsare" userId="d372dddd5b3a4fbb" providerId="LiveId" clId="{BEBBFC08-5823-455A-A9FA-FAD861FE9961}" dt="2023-03-19T02:24:06.383" v="4544"/>
          <ac:grpSpMkLst>
            <pc:docMk/>
            <pc:sldMk cId="107704297" sldId="805"/>
            <ac:grpSpMk id="31" creationId="{2C97C34C-2D4C-94CD-8460-330F2262A713}"/>
          </ac:grpSpMkLst>
        </pc:grpChg>
        <pc:grpChg chg="mod">
          <ac:chgData name="Aniruddha Belsare" userId="d372dddd5b3a4fbb" providerId="LiveId" clId="{BEBBFC08-5823-455A-A9FA-FAD861FE9961}" dt="2023-03-19T02:25:24.283" v="4550"/>
          <ac:grpSpMkLst>
            <pc:docMk/>
            <pc:sldMk cId="107704297" sldId="805"/>
            <ac:grpSpMk id="39" creationId="{EA8A639D-8764-A91F-3F57-6C64B51AEBD4}"/>
          </ac:grpSpMkLst>
        </pc:grpChg>
        <pc:grpChg chg="del mod">
          <ac:chgData name="Aniruddha Belsare" userId="d372dddd5b3a4fbb" providerId="LiveId" clId="{BEBBFC08-5823-455A-A9FA-FAD861FE9961}" dt="2023-03-19T02:28:02.937" v="4558"/>
          <ac:grpSpMkLst>
            <pc:docMk/>
            <pc:sldMk cId="107704297" sldId="805"/>
            <ac:grpSpMk id="45" creationId="{C51D4383-EC0E-0DCE-7158-88891E3F2633}"/>
          </ac:grpSpMkLst>
        </pc:grpChg>
        <pc:grpChg chg="mod">
          <ac:chgData name="Aniruddha Belsare" userId="d372dddd5b3a4fbb" providerId="LiveId" clId="{BEBBFC08-5823-455A-A9FA-FAD861FE9961}" dt="2023-03-19T02:28:02.937" v="4558"/>
          <ac:grpSpMkLst>
            <pc:docMk/>
            <pc:sldMk cId="107704297" sldId="805"/>
            <ac:grpSpMk id="47" creationId="{978DEAB8-0D26-3D0E-5FC9-84758F25EA55}"/>
          </ac:grpSpMkLst>
        </pc:grpChg>
        <pc:grpChg chg="del mod">
          <ac:chgData name="Aniruddha Belsare" userId="d372dddd5b3a4fbb" providerId="LiveId" clId="{BEBBFC08-5823-455A-A9FA-FAD861FE9961}" dt="2023-03-19T02:36:18.292" v="4566"/>
          <ac:grpSpMkLst>
            <pc:docMk/>
            <pc:sldMk cId="107704297" sldId="805"/>
            <ac:grpSpMk id="54" creationId="{74A2A3DE-D4ED-1271-DD4C-373066928873}"/>
          </ac:grpSpMkLst>
        </pc:grpChg>
        <pc:picChg chg="del">
          <ac:chgData name="Aniruddha Belsare" userId="d372dddd5b3a4fbb" providerId="LiveId" clId="{BEBBFC08-5823-455A-A9FA-FAD861FE9961}" dt="2023-03-19T02:12:55.122" v="4497" actId="478"/>
          <ac:picMkLst>
            <pc:docMk/>
            <pc:sldMk cId="107704297" sldId="805"/>
            <ac:picMk id="3" creationId="{0C2EC4DB-B0F4-09EC-0F19-393A699F8BE0}"/>
          </ac:picMkLst>
        </pc:picChg>
        <pc:picChg chg="del">
          <ac:chgData name="Aniruddha Belsare" userId="d372dddd5b3a4fbb" providerId="LiveId" clId="{BEBBFC08-5823-455A-A9FA-FAD861FE9961}" dt="2023-03-19T02:12:53.465" v="4496" actId="478"/>
          <ac:picMkLst>
            <pc:docMk/>
            <pc:sldMk cId="107704297" sldId="805"/>
            <ac:picMk id="4" creationId="{52AC3604-FC14-66D0-9B9F-3363076ACE60}"/>
          </ac:picMkLst>
        </pc:picChg>
        <pc:picChg chg="add mod">
          <ac:chgData name="Aniruddha Belsare" userId="d372dddd5b3a4fbb" providerId="LiveId" clId="{BEBBFC08-5823-455A-A9FA-FAD861FE9961}" dt="2023-03-19T02:13:07.913" v="4503" actId="1076"/>
          <ac:picMkLst>
            <pc:docMk/>
            <pc:sldMk cId="107704297" sldId="805"/>
            <ac:picMk id="5" creationId="{26FA7945-FA9C-9591-C5C1-152DAC24AB18}"/>
          </ac:picMkLst>
        </pc:picChg>
        <pc:picChg chg="add mod">
          <ac:chgData name="Aniruddha Belsare" userId="d372dddd5b3a4fbb" providerId="LiveId" clId="{BEBBFC08-5823-455A-A9FA-FAD861FE9961}" dt="2023-03-19T02:13:59.372" v="4506" actId="1076"/>
          <ac:picMkLst>
            <pc:docMk/>
            <pc:sldMk cId="107704297" sldId="805"/>
            <ac:picMk id="8" creationId="{472F558E-D414-9043-AC27-3E2A0B4BC278}"/>
          </ac:picMkLst>
        </pc:picChg>
        <pc:inkChg chg="add del">
          <ac:chgData name="Aniruddha Belsare" userId="d372dddd5b3a4fbb" providerId="LiveId" clId="{BEBBFC08-5823-455A-A9FA-FAD861FE9961}" dt="2023-03-19T02:17:39.341" v="4517"/>
          <ac:inkMkLst>
            <pc:docMk/>
            <pc:sldMk cId="107704297" sldId="805"/>
            <ac:inkMk id="9" creationId="{DD44EC76-49E9-FD66-F590-58691A1DF43B}"/>
          </ac:inkMkLst>
        </pc:inkChg>
        <pc:inkChg chg="add del">
          <ac:chgData name="Aniruddha Belsare" userId="d372dddd5b3a4fbb" providerId="LiveId" clId="{BEBBFC08-5823-455A-A9FA-FAD861FE9961}" dt="2023-03-19T02:17:39.341" v="4520"/>
          <ac:inkMkLst>
            <pc:docMk/>
            <pc:sldMk cId="107704297" sldId="805"/>
            <ac:inkMk id="11" creationId="{F4C1BF09-96F6-F615-8CAE-7D3C7F0E0F83}"/>
          </ac:inkMkLst>
        </pc:inkChg>
        <pc:inkChg chg="add del">
          <ac:chgData name="Aniruddha Belsare" userId="d372dddd5b3a4fbb" providerId="LiveId" clId="{BEBBFC08-5823-455A-A9FA-FAD861FE9961}" dt="2023-03-19T02:17:39.341" v="4514"/>
          <ac:inkMkLst>
            <pc:docMk/>
            <pc:sldMk cId="107704297" sldId="805"/>
            <ac:inkMk id="14" creationId="{9F693D54-2082-D1A6-9B39-D5946B83B6B1}"/>
          </ac:inkMkLst>
        </pc:inkChg>
        <pc:inkChg chg="add del">
          <ac:chgData name="Aniruddha Belsare" userId="d372dddd5b3a4fbb" providerId="LiveId" clId="{BEBBFC08-5823-455A-A9FA-FAD861FE9961}" dt="2023-03-19T02:17:39.341" v="4515"/>
          <ac:inkMkLst>
            <pc:docMk/>
            <pc:sldMk cId="107704297" sldId="805"/>
            <ac:inkMk id="15" creationId="{F5404D96-4071-97A5-72A7-AC8800254E04}"/>
          </ac:inkMkLst>
        </pc:inkChg>
        <pc:inkChg chg="add del">
          <ac:chgData name="Aniruddha Belsare" userId="d372dddd5b3a4fbb" providerId="LiveId" clId="{BEBBFC08-5823-455A-A9FA-FAD861FE9961}" dt="2023-03-19T02:17:39.341" v="4516"/>
          <ac:inkMkLst>
            <pc:docMk/>
            <pc:sldMk cId="107704297" sldId="805"/>
            <ac:inkMk id="16" creationId="{80849555-63C5-FE29-EAA5-10A998459145}"/>
          </ac:inkMkLst>
        </pc:inkChg>
        <pc:inkChg chg="add del">
          <ac:chgData name="Aniruddha Belsare" userId="d372dddd5b3a4fbb" providerId="LiveId" clId="{BEBBFC08-5823-455A-A9FA-FAD861FE9961}" dt="2023-03-19T02:17:39.341" v="4518"/>
          <ac:inkMkLst>
            <pc:docMk/>
            <pc:sldMk cId="107704297" sldId="805"/>
            <ac:inkMk id="17" creationId="{E88A30FD-21CF-4EC7-0643-9B79173CE2F0}"/>
          </ac:inkMkLst>
        </pc:inkChg>
        <pc:inkChg chg="add del">
          <ac:chgData name="Aniruddha Belsare" userId="d372dddd5b3a4fbb" providerId="LiveId" clId="{BEBBFC08-5823-455A-A9FA-FAD861FE9961}" dt="2023-03-19T02:17:39.341" v="4519"/>
          <ac:inkMkLst>
            <pc:docMk/>
            <pc:sldMk cId="107704297" sldId="805"/>
            <ac:inkMk id="18" creationId="{901F987A-0E4F-C0DC-6E4B-05149B5600C8}"/>
          </ac:inkMkLst>
        </pc:inkChg>
        <pc:inkChg chg="add del mod">
          <ac:chgData name="Aniruddha Belsare" userId="d372dddd5b3a4fbb" providerId="LiveId" clId="{BEBBFC08-5823-455A-A9FA-FAD861FE9961}" dt="2023-03-19T02:20:21.801" v="4532"/>
          <ac:inkMkLst>
            <pc:docMk/>
            <pc:sldMk cId="107704297" sldId="805"/>
            <ac:inkMk id="19" creationId="{2EC0D6C3-FF9F-A1DD-6B64-E7B9569D4529}"/>
          </ac:inkMkLst>
        </pc:inkChg>
        <pc:inkChg chg="add del mod">
          <ac:chgData name="Aniruddha Belsare" userId="d372dddd5b3a4fbb" providerId="LiveId" clId="{BEBBFC08-5823-455A-A9FA-FAD861FE9961}" dt="2023-03-19T02:20:21.801" v="4533"/>
          <ac:inkMkLst>
            <pc:docMk/>
            <pc:sldMk cId="107704297" sldId="805"/>
            <ac:inkMk id="20" creationId="{B83B6240-4A78-D2FA-12E7-AB66F423EF8E}"/>
          </ac:inkMkLst>
        </pc:inkChg>
        <pc:inkChg chg="add del mod">
          <ac:chgData name="Aniruddha Belsare" userId="d372dddd5b3a4fbb" providerId="LiveId" clId="{BEBBFC08-5823-455A-A9FA-FAD861FE9961}" dt="2023-03-19T02:20:21.801" v="4529"/>
          <ac:inkMkLst>
            <pc:docMk/>
            <pc:sldMk cId="107704297" sldId="805"/>
            <ac:inkMk id="22" creationId="{055251AA-9123-47A4-774F-DBB66C2C533D}"/>
          </ac:inkMkLst>
        </pc:inkChg>
        <pc:inkChg chg="add del mod">
          <ac:chgData name="Aniruddha Belsare" userId="d372dddd5b3a4fbb" providerId="LiveId" clId="{BEBBFC08-5823-455A-A9FA-FAD861FE9961}" dt="2023-03-19T02:20:23.272" v="4534"/>
          <ac:inkMkLst>
            <pc:docMk/>
            <pc:sldMk cId="107704297" sldId="805"/>
            <ac:inkMk id="23" creationId="{FBEA2E0F-4575-F070-A51E-6360C171F12D}"/>
          </ac:inkMkLst>
        </pc:inkChg>
        <pc:inkChg chg="add del">
          <ac:chgData name="Aniruddha Belsare" userId="d372dddd5b3a4fbb" providerId="LiveId" clId="{BEBBFC08-5823-455A-A9FA-FAD861FE9961}" dt="2023-03-19T02:20:21.801" v="4530"/>
          <ac:inkMkLst>
            <pc:docMk/>
            <pc:sldMk cId="107704297" sldId="805"/>
            <ac:inkMk id="25" creationId="{CF99E7A7-2AFC-C863-3F57-8D32123F77F1}"/>
          </ac:inkMkLst>
        </pc:inkChg>
        <pc:inkChg chg="add del">
          <ac:chgData name="Aniruddha Belsare" userId="d372dddd5b3a4fbb" providerId="LiveId" clId="{BEBBFC08-5823-455A-A9FA-FAD861FE9961}" dt="2023-03-19T02:20:21.801" v="4531"/>
          <ac:inkMkLst>
            <pc:docMk/>
            <pc:sldMk cId="107704297" sldId="805"/>
            <ac:inkMk id="26" creationId="{27880AA7-6F06-8D98-2834-AE60619268AB}"/>
          </ac:inkMkLst>
        </pc:inkChg>
        <pc:inkChg chg="add">
          <ac:chgData name="Aniruddha Belsare" userId="d372dddd5b3a4fbb" providerId="LiveId" clId="{BEBBFC08-5823-455A-A9FA-FAD861FE9961}" dt="2023-03-19T02:20:38.069" v="4535" actId="9405"/>
          <ac:inkMkLst>
            <pc:docMk/>
            <pc:sldMk cId="107704297" sldId="805"/>
            <ac:inkMk id="27" creationId="{181A8E23-B1D3-8335-114E-8497E2F305FE}"/>
          </ac:inkMkLst>
        </pc:inkChg>
        <pc:inkChg chg="add">
          <ac:chgData name="Aniruddha Belsare" userId="d372dddd5b3a4fbb" providerId="LiveId" clId="{BEBBFC08-5823-455A-A9FA-FAD861FE9961}" dt="2023-03-19T02:20:42.974" v="4536" actId="9405"/>
          <ac:inkMkLst>
            <pc:docMk/>
            <pc:sldMk cId="107704297" sldId="805"/>
            <ac:inkMk id="28" creationId="{00678F06-9304-9F5A-540B-FA82475FAFB4}"/>
          </ac:inkMkLst>
        </pc:inkChg>
        <pc:inkChg chg="add del mod">
          <ac:chgData name="Aniruddha Belsare" userId="d372dddd5b3a4fbb" providerId="LiveId" clId="{BEBBFC08-5823-455A-A9FA-FAD861FE9961}" dt="2023-03-19T02:24:06.383" v="4544"/>
          <ac:inkMkLst>
            <pc:docMk/>
            <pc:sldMk cId="107704297" sldId="805"/>
            <ac:inkMk id="29" creationId="{CAE4F2B7-935E-386B-C171-DFE04102FF63}"/>
          </ac:inkMkLst>
        </pc:inkChg>
        <pc:inkChg chg="add del mod">
          <ac:chgData name="Aniruddha Belsare" userId="d372dddd5b3a4fbb" providerId="LiveId" clId="{BEBBFC08-5823-455A-A9FA-FAD861FE9961}" dt="2023-03-19T02:24:06.383" v="4545"/>
          <ac:inkMkLst>
            <pc:docMk/>
            <pc:sldMk cId="107704297" sldId="805"/>
            <ac:inkMk id="30" creationId="{1BCDA5F1-C2BA-D293-C5B8-242195E011D8}"/>
          </ac:inkMkLst>
        </pc:inkChg>
        <pc:inkChg chg="add del">
          <ac:chgData name="Aniruddha Belsare" userId="d372dddd5b3a4fbb" providerId="LiveId" clId="{BEBBFC08-5823-455A-A9FA-FAD861FE9961}" dt="2023-03-19T02:21:45.376" v="4542"/>
          <ac:inkMkLst>
            <pc:docMk/>
            <pc:sldMk cId="107704297" sldId="805"/>
            <ac:inkMk id="32" creationId="{3134788D-7344-259D-9693-A1F51F34A3B2}"/>
          </ac:inkMkLst>
        </pc:inkChg>
        <pc:inkChg chg="add del">
          <ac:chgData name="Aniruddha Belsare" userId="d372dddd5b3a4fbb" providerId="LiveId" clId="{BEBBFC08-5823-455A-A9FA-FAD861FE9961}" dt="2023-03-19T02:21:45.376" v="4543"/>
          <ac:inkMkLst>
            <pc:docMk/>
            <pc:sldMk cId="107704297" sldId="805"/>
            <ac:inkMk id="33" creationId="{B738FABF-AC0C-983C-3F49-1133E76EB18D}"/>
          </ac:inkMkLst>
        </pc:inkChg>
        <pc:inkChg chg="add">
          <ac:chgData name="Aniruddha Belsare" userId="d372dddd5b3a4fbb" providerId="LiveId" clId="{BEBBFC08-5823-455A-A9FA-FAD861FE9961}" dt="2023-03-19T02:24:55.420" v="4546" actId="9405"/>
          <ac:inkMkLst>
            <pc:docMk/>
            <pc:sldMk cId="107704297" sldId="805"/>
            <ac:inkMk id="34" creationId="{A68DF0D5-8258-8D82-46BC-776CFF9B1193}"/>
          </ac:inkMkLst>
        </pc:inkChg>
        <pc:inkChg chg="add">
          <ac:chgData name="Aniruddha Belsare" userId="d372dddd5b3a4fbb" providerId="LiveId" clId="{BEBBFC08-5823-455A-A9FA-FAD861FE9961}" dt="2023-03-19T02:24:58.795" v="4547" actId="9405"/>
          <ac:inkMkLst>
            <pc:docMk/>
            <pc:sldMk cId="107704297" sldId="805"/>
            <ac:inkMk id="35" creationId="{3A77AA0E-131A-03FB-8F09-245395944344}"/>
          </ac:inkMkLst>
        </pc:inkChg>
        <pc:inkChg chg="add mod">
          <ac:chgData name="Aniruddha Belsare" userId="d372dddd5b3a4fbb" providerId="LiveId" clId="{BEBBFC08-5823-455A-A9FA-FAD861FE9961}" dt="2023-03-19T02:25:24.283" v="4550"/>
          <ac:inkMkLst>
            <pc:docMk/>
            <pc:sldMk cId="107704297" sldId="805"/>
            <ac:inkMk id="36" creationId="{58EE4BC0-DA77-E10D-7151-FA8955FEBE69}"/>
          </ac:inkMkLst>
        </pc:inkChg>
        <pc:inkChg chg="add mod">
          <ac:chgData name="Aniruddha Belsare" userId="d372dddd5b3a4fbb" providerId="LiveId" clId="{BEBBFC08-5823-455A-A9FA-FAD861FE9961}" dt="2023-03-19T02:25:24.283" v="4550"/>
          <ac:inkMkLst>
            <pc:docMk/>
            <pc:sldMk cId="107704297" sldId="805"/>
            <ac:inkMk id="37" creationId="{54A4579A-DBF1-A427-04F6-8C0825EB4AF6}"/>
          </ac:inkMkLst>
        </pc:inkChg>
        <pc:inkChg chg="add">
          <ac:chgData name="Aniruddha Belsare" userId="d372dddd5b3a4fbb" providerId="LiveId" clId="{BEBBFC08-5823-455A-A9FA-FAD861FE9961}" dt="2023-03-19T02:25:34.396" v="4551" actId="9405"/>
          <ac:inkMkLst>
            <pc:docMk/>
            <pc:sldMk cId="107704297" sldId="805"/>
            <ac:inkMk id="40" creationId="{F0527CEE-347B-7868-051A-F648DC3D1057}"/>
          </ac:inkMkLst>
        </pc:inkChg>
        <pc:inkChg chg="add">
          <ac:chgData name="Aniruddha Belsare" userId="d372dddd5b3a4fbb" providerId="LiveId" clId="{BEBBFC08-5823-455A-A9FA-FAD861FE9961}" dt="2023-03-19T02:25:37.450" v="4552" actId="9405"/>
          <ac:inkMkLst>
            <pc:docMk/>
            <pc:sldMk cId="107704297" sldId="805"/>
            <ac:inkMk id="41" creationId="{BCB1C2E0-E46B-FF8A-7965-0AA242FD99AF}"/>
          </ac:inkMkLst>
        </pc:inkChg>
        <pc:inkChg chg="add">
          <ac:chgData name="Aniruddha Belsare" userId="d372dddd5b3a4fbb" providerId="LiveId" clId="{BEBBFC08-5823-455A-A9FA-FAD861FE9961}" dt="2023-03-19T02:26:09.977" v="4553" actId="9405"/>
          <ac:inkMkLst>
            <pc:docMk/>
            <pc:sldMk cId="107704297" sldId="805"/>
            <ac:inkMk id="42" creationId="{A35EC480-5EAA-4E2D-30D0-8652BF7DDA2F}"/>
          </ac:inkMkLst>
        </pc:inkChg>
        <pc:inkChg chg="add mod">
          <ac:chgData name="Aniruddha Belsare" userId="d372dddd5b3a4fbb" providerId="LiveId" clId="{BEBBFC08-5823-455A-A9FA-FAD861FE9961}" dt="2023-03-19T02:28:02.937" v="4558"/>
          <ac:inkMkLst>
            <pc:docMk/>
            <pc:sldMk cId="107704297" sldId="805"/>
            <ac:inkMk id="43" creationId="{687276E5-CB8C-C666-017C-474B1F9B3D8E}"/>
          </ac:inkMkLst>
        </pc:inkChg>
        <pc:inkChg chg="add mod">
          <ac:chgData name="Aniruddha Belsare" userId="d372dddd5b3a4fbb" providerId="LiveId" clId="{BEBBFC08-5823-455A-A9FA-FAD861FE9961}" dt="2023-03-19T02:28:02.937" v="4558"/>
          <ac:inkMkLst>
            <pc:docMk/>
            <pc:sldMk cId="107704297" sldId="805"/>
            <ac:inkMk id="44" creationId="{14EECBB5-9664-7719-9FF8-72FD787FAC70}"/>
          </ac:inkMkLst>
        </pc:inkChg>
        <pc:inkChg chg="add mod">
          <ac:chgData name="Aniruddha Belsare" userId="d372dddd5b3a4fbb" providerId="LiveId" clId="{BEBBFC08-5823-455A-A9FA-FAD861FE9961}" dt="2023-03-19T02:28:02.937" v="4558"/>
          <ac:inkMkLst>
            <pc:docMk/>
            <pc:sldMk cId="107704297" sldId="805"/>
            <ac:inkMk id="46" creationId="{53F8CDFC-DBF4-6CA7-C891-2A6C2259E8B3}"/>
          </ac:inkMkLst>
        </pc:inkChg>
        <pc:inkChg chg="add del">
          <ac:chgData name="Aniruddha Belsare" userId="d372dddd5b3a4fbb" providerId="LiveId" clId="{BEBBFC08-5823-455A-A9FA-FAD861FE9961}" dt="2023-03-19T02:36:48.924" v="4595"/>
          <ac:inkMkLst>
            <pc:docMk/>
            <pc:sldMk cId="107704297" sldId="805"/>
            <ac:inkMk id="48" creationId="{29A86A20-90DD-0D54-0EAD-521F6970FAA8}"/>
          </ac:inkMkLst>
        </pc:inkChg>
        <pc:inkChg chg="add del">
          <ac:chgData name="Aniruddha Belsare" userId="d372dddd5b3a4fbb" providerId="LiveId" clId="{BEBBFC08-5823-455A-A9FA-FAD861FE9961}" dt="2023-03-19T02:36:48.923" v="4594"/>
          <ac:inkMkLst>
            <pc:docMk/>
            <pc:sldMk cId="107704297" sldId="805"/>
            <ac:inkMk id="49" creationId="{E0BB8EF8-439E-29A7-123E-D5339CBEC155}"/>
          </ac:inkMkLst>
        </pc:inkChg>
        <pc:inkChg chg="add del">
          <ac:chgData name="Aniruddha Belsare" userId="d372dddd5b3a4fbb" providerId="LiveId" clId="{BEBBFC08-5823-455A-A9FA-FAD861FE9961}" dt="2023-03-19T02:36:21.188" v="4569"/>
          <ac:inkMkLst>
            <pc:docMk/>
            <pc:sldMk cId="107704297" sldId="805"/>
            <ac:inkMk id="50" creationId="{6E973318-8A68-A3BC-6D3B-F9CE368AE5BF}"/>
          </ac:inkMkLst>
        </pc:inkChg>
        <pc:inkChg chg="add del">
          <ac:chgData name="Aniruddha Belsare" userId="d372dddd5b3a4fbb" providerId="LiveId" clId="{BEBBFC08-5823-455A-A9FA-FAD861FE9961}" dt="2023-03-19T02:36:20.158" v="4568"/>
          <ac:inkMkLst>
            <pc:docMk/>
            <pc:sldMk cId="107704297" sldId="805"/>
            <ac:inkMk id="51" creationId="{2A8C9BB4-C402-C554-EF7E-B3DFAC4C017C}"/>
          </ac:inkMkLst>
        </pc:inkChg>
        <pc:inkChg chg="add del mod">
          <ac:chgData name="Aniruddha Belsare" userId="d372dddd5b3a4fbb" providerId="LiveId" clId="{BEBBFC08-5823-455A-A9FA-FAD861FE9961}" dt="2023-03-19T02:36:18.292" v="4566"/>
          <ac:inkMkLst>
            <pc:docMk/>
            <pc:sldMk cId="107704297" sldId="805"/>
            <ac:inkMk id="52" creationId="{44F79F21-0FDF-46AA-C5FE-BF7D93E31B93}"/>
          </ac:inkMkLst>
        </pc:inkChg>
        <pc:inkChg chg="add del mod">
          <ac:chgData name="Aniruddha Belsare" userId="d372dddd5b3a4fbb" providerId="LiveId" clId="{BEBBFC08-5823-455A-A9FA-FAD861FE9961}" dt="2023-03-19T02:36:18.292" v="4567"/>
          <ac:inkMkLst>
            <pc:docMk/>
            <pc:sldMk cId="107704297" sldId="805"/>
            <ac:inkMk id="53" creationId="{C247350A-8F34-C457-10D2-928D1FA56774}"/>
          </ac:inkMkLst>
        </pc:inkChg>
      </pc:sldChg>
      <pc:sldChg chg="addSp delSp modSp add mod delAnim modAnim modNotesTx">
        <pc:chgData name="Aniruddha Belsare" userId="d372dddd5b3a4fbb" providerId="LiveId" clId="{BEBBFC08-5823-455A-A9FA-FAD861FE9961}" dt="2023-03-19T03:08:18.026" v="5152" actId="20577"/>
        <pc:sldMkLst>
          <pc:docMk/>
          <pc:sldMk cId="2733552515" sldId="806"/>
        </pc:sldMkLst>
        <pc:spChg chg="add mod">
          <ac:chgData name="Aniruddha Belsare" userId="d372dddd5b3a4fbb" providerId="LiveId" clId="{BEBBFC08-5823-455A-A9FA-FAD861FE9961}" dt="2023-03-19T02:40:15.126" v="4691" actId="1076"/>
          <ac:spMkLst>
            <pc:docMk/>
            <pc:sldMk cId="2733552515" sldId="806"/>
            <ac:spMk id="5" creationId="{F1A6DB67-F383-309E-B5DA-40C6DF233871}"/>
          </ac:spMkLst>
        </pc:spChg>
        <pc:spChg chg="mod">
          <ac:chgData name="Aniruddha Belsare" userId="d372dddd5b3a4fbb" providerId="LiveId" clId="{BEBBFC08-5823-455A-A9FA-FAD861FE9961}" dt="2023-03-19T02:42:10.595" v="4730" actId="404"/>
          <ac:spMkLst>
            <pc:docMk/>
            <pc:sldMk cId="2733552515" sldId="806"/>
            <ac:spMk id="7" creationId="{3A5535BA-03FD-411E-89F9-B22F93998B3F}"/>
          </ac:spMkLst>
        </pc:spChg>
        <pc:spChg chg="add mod">
          <ac:chgData name="Aniruddha Belsare" userId="d372dddd5b3a4fbb" providerId="LiveId" clId="{BEBBFC08-5823-455A-A9FA-FAD861FE9961}" dt="2023-03-19T02:41:05.665" v="4699" actId="14100"/>
          <ac:spMkLst>
            <pc:docMk/>
            <pc:sldMk cId="2733552515" sldId="806"/>
            <ac:spMk id="8" creationId="{77405501-D539-3CFC-7FB9-E0ACA70FC546}"/>
          </ac:spMkLst>
        </pc:spChg>
        <pc:spChg chg="add mod">
          <ac:chgData name="Aniruddha Belsare" userId="d372dddd5b3a4fbb" providerId="LiveId" clId="{BEBBFC08-5823-455A-A9FA-FAD861FE9961}" dt="2023-03-19T02:41:28.020" v="4701" actId="14100"/>
          <ac:spMkLst>
            <pc:docMk/>
            <pc:sldMk cId="2733552515" sldId="806"/>
            <ac:spMk id="9" creationId="{19184DF5-5BC5-43B6-C73F-258C902A95A6}"/>
          </ac:spMkLst>
        </pc:spChg>
        <pc:spChg chg="mod">
          <ac:chgData name="Aniruddha Belsare" userId="d372dddd5b3a4fbb" providerId="LiveId" clId="{BEBBFC08-5823-455A-A9FA-FAD861FE9961}" dt="2023-03-19T03:08:18.026" v="5152" actId="20577"/>
          <ac:spMkLst>
            <pc:docMk/>
            <pc:sldMk cId="2733552515" sldId="806"/>
            <ac:spMk id="38" creationId="{A6B1EC42-34E7-F7A4-D9E4-5F82C996D5B3}"/>
          </ac:spMkLst>
        </pc:spChg>
        <pc:picChg chg="add mod">
          <ac:chgData name="Aniruddha Belsare" userId="d372dddd5b3a4fbb" providerId="LiveId" clId="{BEBBFC08-5823-455A-A9FA-FAD861FE9961}" dt="2023-03-19T02:40:08.912" v="4690" actId="1076"/>
          <ac:picMkLst>
            <pc:docMk/>
            <pc:sldMk cId="2733552515" sldId="806"/>
            <ac:picMk id="2" creationId="{BE08805E-15B1-9AE4-EA8B-451C7F6B5E5B}"/>
          </ac:picMkLst>
        </pc:picChg>
        <pc:picChg chg="del">
          <ac:chgData name="Aniruddha Belsare" userId="d372dddd5b3a4fbb" providerId="LiveId" clId="{BEBBFC08-5823-455A-A9FA-FAD861FE9961}" dt="2023-03-19T02:39:24.467" v="4684" actId="478"/>
          <ac:picMkLst>
            <pc:docMk/>
            <pc:sldMk cId="2733552515" sldId="806"/>
            <ac:picMk id="3" creationId="{0C2EC4DB-B0F4-09EC-0F19-393A699F8BE0}"/>
          </ac:picMkLst>
        </pc:picChg>
        <pc:picChg chg="del">
          <ac:chgData name="Aniruddha Belsare" userId="d372dddd5b3a4fbb" providerId="LiveId" clId="{BEBBFC08-5823-455A-A9FA-FAD861FE9961}" dt="2023-03-19T02:39:23.805" v="4683" actId="478"/>
          <ac:picMkLst>
            <pc:docMk/>
            <pc:sldMk cId="2733552515" sldId="806"/>
            <ac:picMk id="4" creationId="{52AC3604-FC14-66D0-9B9F-3363076ACE60}"/>
          </ac:picMkLst>
        </pc:picChg>
        <pc:picChg chg="add mod">
          <ac:chgData name="Aniruddha Belsare" userId="d372dddd5b3a4fbb" providerId="LiveId" clId="{BEBBFC08-5823-455A-A9FA-FAD861FE9961}" dt="2023-03-19T02:41:35.282" v="4702" actId="1076"/>
          <ac:picMkLst>
            <pc:docMk/>
            <pc:sldMk cId="2733552515" sldId="806"/>
            <ac:picMk id="6" creationId="{0AD53E84-72EA-70A4-A5D9-FE87F0A17B54}"/>
          </ac:picMkLst>
        </pc:picChg>
      </pc:sldChg>
      <pc:sldChg chg="addSp delSp modSp add mod ord delAnim modNotesTx">
        <pc:chgData name="Aniruddha Belsare" userId="d372dddd5b3a4fbb" providerId="LiveId" clId="{BEBBFC08-5823-455A-A9FA-FAD861FE9961}" dt="2023-03-19T03:08:24.788" v="5155" actId="6549"/>
        <pc:sldMkLst>
          <pc:docMk/>
          <pc:sldMk cId="3300488570" sldId="807"/>
        </pc:sldMkLst>
        <pc:spChg chg="mod">
          <ac:chgData name="Aniruddha Belsare" userId="d372dddd5b3a4fbb" providerId="LiveId" clId="{BEBBFC08-5823-455A-A9FA-FAD861FE9961}" dt="2023-03-19T02:43:52.111" v="4751" actId="20577"/>
          <ac:spMkLst>
            <pc:docMk/>
            <pc:sldMk cId="3300488570" sldId="807"/>
            <ac:spMk id="7" creationId="{3A5535BA-03FD-411E-89F9-B22F93998B3F}"/>
          </ac:spMkLst>
        </pc:spChg>
        <pc:spChg chg="mod">
          <ac:chgData name="Aniruddha Belsare" userId="d372dddd5b3a4fbb" providerId="LiveId" clId="{BEBBFC08-5823-455A-A9FA-FAD861FE9961}" dt="2023-03-19T03:08:24.788" v="5155" actId="6549"/>
          <ac:spMkLst>
            <pc:docMk/>
            <pc:sldMk cId="3300488570" sldId="807"/>
            <ac:spMk id="38" creationId="{A6B1EC42-34E7-F7A4-D9E4-5F82C996D5B3}"/>
          </ac:spMkLst>
        </pc:spChg>
        <pc:graphicFrameChg chg="add mod">
          <ac:chgData name="Aniruddha Belsare" userId="d372dddd5b3a4fbb" providerId="LiveId" clId="{BEBBFC08-5823-455A-A9FA-FAD861FE9961}" dt="2023-03-19T02:43:34.373" v="4740" actId="1076"/>
          <ac:graphicFrameMkLst>
            <pc:docMk/>
            <pc:sldMk cId="3300488570" sldId="807"/>
            <ac:graphicFrameMk id="2" creationId="{AABA34C7-D4C5-41EE-93A7-4269D1329F3E}"/>
          </ac:graphicFrameMkLst>
        </pc:graphicFrameChg>
        <pc:picChg chg="del">
          <ac:chgData name="Aniruddha Belsare" userId="d372dddd5b3a4fbb" providerId="LiveId" clId="{BEBBFC08-5823-455A-A9FA-FAD861FE9961}" dt="2023-03-19T02:43:14.431" v="4737" actId="478"/>
          <ac:picMkLst>
            <pc:docMk/>
            <pc:sldMk cId="3300488570" sldId="807"/>
            <ac:picMk id="3" creationId="{0C2EC4DB-B0F4-09EC-0F19-393A699F8BE0}"/>
          </ac:picMkLst>
        </pc:picChg>
        <pc:picChg chg="del">
          <ac:chgData name="Aniruddha Belsare" userId="d372dddd5b3a4fbb" providerId="LiveId" clId="{BEBBFC08-5823-455A-A9FA-FAD861FE9961}" dt="2023-03-19T02:43:13.700" v="4736" actId="478"/>
          <ac:picMkLst>
            <pc:docMk/>
            <pc:sldMk cId="3300488570" sldId="807"/>
            <ac:picMk id="4" creationId="{52AC3604-FC14-66D0-9B9F-3363076ACE60}"/>
          </ac:picMkLst>
        </pc:picChg>
      </pc:sldChg>
      <pc:sldChg chg="addSp delSp modSp add mod modAnim modNotesTx">
        <pc:chgData name="Aniruddha Belsare" userId="d372dddd5b3a4fbb" providerId="LiveId" clId="{BEBBFC08-5823-455A-A9FA-FAD861FE9961}" dt="2023-03-19T03:08:30.945" v="5158" actId="6549"/>
        <pc:sldMkLst>
          <pc:docMk/>
          <pc:sldMk cId="1431233689" sldId="808"/>
        </pc:sldMkLst>
        <pc:spChg chg="mod">
          <ac:chgData name="Aniruddha Belsare" userId="d372dddd5b3a4fbb" providerId="LiveId" clId="{BEBBFC08-5823-455A-A9FA-FAD861FE9961}" dt="2023-03-19T02:46:27.473" v="4778" actId="114"/>
          <ac:spMkLst>
            <pc:docMk/>
            <pc:sldMk cId="1431233689" sldId="808"/>
            <ac:spMk id="7" creationId="{3A5535BA-03FD-411E-89F9-B22F93998B3F}"/>
          </ac:spMkLst>
        </pc:spChg>
        <pc:spChg chg="mod">
          <ac:chgData name="Aniruddha Belsare" userId="d372dddd5b3a4fbb" providerId="LiveId" clId="{BEBBFC08-5823-455A-A9FA-FAD861FE9961}" dt="2023-03-19T03:08:30.945" v="5158" actId="6549"/>
          <ac:spMkLst>
            <pc:docMk/>
            <pc:sldMk cId="1431233689" sldId="808"/>
            <ac:spMk id="38" creationId="{A6B1EC42-34E7-F7A4-D9E4-5F82C996D5B3}"/>
          </ac:spMkLst>
        </pc:spChg>
        <pc:graphicFrameChg chg="del modGraphic">
          <ac:chgData name="Aniruddha Belsare" userId="d372dddd5b3a4fbb" providerId="LiveId" clId="{BEBBFC08-5823-455A-A9FA-FAD861FE9961}" dt="2023-03-19T02:45:09.527" v="4758" actId="478"/>
          <ac:graphicFrameMkLst>
            <pc:docMk/>
            <pc:sldMk cId="1431233689" sldId="808"/>
            <ac:graphicFrameMk id="2" creationId="{AABA34C7-D4C5-41EE-93A7-4269D1329F3E}"/>
          </ac:graphicFrameMkLst>
        </pc:graphicFrameChg>
        <pc:picChg chg="add mod">
          <ac:chgData name="Aniruddha Belsare" userId="d372dddd5b3a4fbb" providerId="LiveId" clId="{BEBBFC08-5823-455A-A9FA-FAD861FE9961}" dt="2023-03-19T02:45:22.562" v="4761" actId="1076"/>
          <ac:picMkLst>
            <pc:docMk/>
            <pc:sldMk cId="1431233689" sldId="808"/>
            <ac:picMk id="3" creationId="{DF8EBAAB-B3BA-946E-A0C0-8167C11272B1}"/>
          </ac:picMkLst>
        </pc:picChg>
        <pc:picChg chg="add mod">
          <ac:chgData name="Aniruddha Belsare" userId="d372dddd5b3a4fbb" providerId="LiveId" clId="{BEBBFC08-5823-455A-A9FA-FAD861FE9961}" dt="2023-03-19T02:45:34.279" v="4763" actId="1076"/>
          <ac:picMkLst>
            <pc:docMk/>
            <pc:sldMk cId="1431233689" sldId="808"/>
            <ac:picMk id="4" creationId="{6E8266A0-5977-26C9-4252-F4C6E3195163}"/>
          </ac:picMkLst>
        </pc:picChg>
        <pc:picChg chg="add mod">
          <ac:chgData name="Aniruddha Belsare" userId="d372dddd5b3a4fbb" providerId="LiveId" clId="{BEBBFC08-5823-455A-A9FA-FAD861FE9961}" dt="2023-03-19T02:45:43.384" v="4764"/>
          <ac:picMkLst>
            <pc:docMk/>
            <pc:sldMk cId="1431233689" sldId="808"/>
            <ac:picMk id="5" creationId="{4AF1A9A5-D012-5BD1-1B0F-EDEA0508A9C9}"/>
          </ac:picMkLst>
        </pc:picChg>
      </pc:sldChg>
      <pc:sldChg chg="addSp delSp modSp add mod ord modNotesTx">
        <pc:chgData name="Aniruddha Belsare" userId="d372dddd5b3a4fbb" providerId="LiveId" clId="{BEBBFC08-5823-455A-A9FA-FAD861FE9961}" dt="2023-03-19T03:08:36.039" v="5161" actId="20577"/>
        <pc:sldMkLst>
          <pc:docMk/>
          <pc:sldMk cId="1073057856" sldId="809"/>
        </pc:sldMkLst>
        <pc:spChg chg="mod">
          <ac:chgData name="Aniruddha Belsare" userId="d372dddd5b3a4fbb" providerId="LiveId" clId="{BEBBFC08-5823-455A-A9FA-FAD861FE9961}" dt="2023-03-19T02:47:04.892" v="4812" actId="20577"/>
          <ac:spMkLst>
            <pc:docMk/>
            <pc:sldMk cId="1073057856" sldId="809"/>
            <ac:spMk id="7" creationId="{3A5535BA-03FD-411E-89F9-B22F93998B3F}"/>
          </ac:spMkLst>
        </pc:spChg>
        <pc:spChg chg="mod">
          <ac:chgData name="Aniruddha Belsare" userId="d372dddd5b3a4fbb" providerId="LiveId" clId="{BEBBFC08-5823-455A-A9FA-FAD861FE9961}" dt="2023-03-19T03:08:36.039" v="5161" actId="20577"/>
          <ac:spMkLst>
            <pc:docMk/>
            <pc:sldMk cId="1073057856" sldId="809"/>
            <ac:spMk id="38" creationId="{A6B1EC42-34E7-F7A4-D9E4-5F82C996D5B3}"/>
          </ac:spMkLst>
        </pc:spChg>
        <pc:graphicFrameChg chg="del">
          <ac:chgData name="Aniruddha Belsare" userId="d372dddd5b3a4fbb" providerId="LiveId" clId="{BEBBFC08-5823-455A-A9FA-FAD861FE9961}" dt="2023-03-19T02:47:12.367" v="4813" actId="478"/>
          <ac:graphicFrameMkLst>
            <pc:docMk/>
            <pc:sldMk cId="1073057856" sldId="809"/>
            <ac:graphicFrameMk id="2" creationId="{AABA34C7-D4C5-41EE-93A7-4269D1329F3E}"/>
          </ac:graphicFrameMkLst>
        </pc:graphicFrameChg>
        <pc:picChg chg="add mod">
          <ac:chgData name="Aniruddha Belsare" userId="d372dddd5b3a4fbb" providerId="LiveId" clId="{BEBBFC08-5823-455A-A9FA-FAD861FE9961}" dt="2023-03-19T02:47:36.765" v="4819" actId="1076"/>
          <ac:picMkLst>
            <pc:docMk/>
            <pc:sldMk cId="1073057856" sldId="809"/>
            <ac:picMk id="3" creationId="{C5261414-E6F9-BEE3-3598-CD9A569AC0F3}"/>
          </ac:picMkLst>
        </pc:picChg>
        <pc:picChg chg="add mod">
          <ac:chgData name="Aniruddha Belsare" userId="d372dddd5b3a4fbb" providerId="LiveId" clId="{BEBBFC08-5823-455A-A9FA-FAD861FE9961}" dt="2023-03-19T02:47:33.960" v="4818" actId="1076"/>
          <ac:picMkLst>
            <pc:docMk/>
            <pc:sldMk cId="1073057856" sldId="809"/>
            <ac:picMk id="4" creationId="{60D1A13F-D05E-D386-3B88-F9446B5C98E9}"/>
          </ac:picMkLst>
        </pc:picChg>
      </pc:sldChg>
      <pc:sldChg chg="addSp delSp modSp add mod modAnim">
        <pc:chgData name="Aniruddha Belsare" userId="d372dddd5b3a4fbb" providerId="LiveId" clId="{BEBBFC08-5823-455A-A9FA-FAD861FE9961}" dt="2023-03-19T03:08:40.152" v="5162" actId="20577"/>
        <pc:sldMkLst>
          <pc:docMk/>
          <pc:sldMk cId="4085606628" sldId="810"/>
        </pc:sldMkLst>
        <pc:spChg chg="add mod">
          <ac:chgData name="Aniruddha Belsare" userId="d372dddd5b3a4fbb" providerId="LiveId" clId="{BEBBFC08-5823-455A-A9FA-FAD861FE9961}" dt="2023-03-19T02:50:55.264" v="4868" actId="1076"/>
          <ac:spMkLst>
            <pc:docMk/>
            <pc:sldMk cId="4085606628" sldId="810"/>
            <ac:spMk id="5" creationId="{E0F2201A-6DDB-70EA-DA56-2DC6C91BFA1D}"/>
          </ac:spMkLst>
        </pc:spChg>
        <pc:spChg chg="mod">
          <ac:chgData name="Aniruddha Belsare" userId="d372dddd5b3a4fbb" providerId="LiveId" clId="{BEBBFC08-5823-455A-A9FA-FAD861FE9961}" dt="2023-03-19T02:51:24.523" v="4904" actId="20577"/>
          <ac:spMkLst>
            <pc:docMk/>
            <pc:sldMk cId="4085606628" sldId="810"/>
            <ac:spMk id="7" creationId="{3A5535BA-03FD-411E-89F9-B22F93998B3F}"/>
          </ac:spMkLst>
        </pc:spChg>
        <pc:spChg chg="add mod">
          <ac:chgData name="Aniruddha Belsare" userId="d372dddd5b3a4fbb" providerId="LiveId" clId="{BEBBFC08-5823-455A-A9FA-FAD861FE9961}" dt="2023-03-19T02:52:16.876" v="4931" actId="1076"/>
          <ac:spMkLst>
            <pc:docMk/>
            <pc:sldMk cId="4085606628" sldId="810"/>
            <ac:spMk id="8" creationId="{08C75253-841F-9DF6-E61F-051F0FA938D6}"/>
          </ac:spMkLst>
        </pc:spChg>
        <pc:spChg chg="mod">
          <ac:chgData name="Aniruddha Belsare" userId="d372dddd5b3a4fbb" providerId="LiveId" clId="{BEBBFC08-5823-455A-A9FA-FAD861FE9961}" dt="2023-03-19T03:08:40.152" v="5162" actId="20577"/>
          <ac:spMkLst>
            <pc:docMk/>
            <pc:sldMk cId="4085606628" sldId="810"/>
            <ac:spMk id="38" creationId="{A6B1EC42-34E7-F7A4-D9E4-5F82C996D5B3}"/>
          </ac:spMkLst>
        </pc:spChg>
        <pc:picChg chg="add mod">
          <ac:chgData name="Aniruddha Belsare" userId="d372dddd5b3a4fbb" providerId="LiveId" clId="{BEBBFC08-5823-455A-A9FA-FAD861FE9961}" dt="2023-03-19T02:49:38.640" v="4833" actId="1076"/>
          <ac:picMkLst>
            <pc:docMk/>
            <pc:sldMk cId="4085606628" sldId="810"/>
            <ac:picMk id="2" creationId="{ED7E3AD6-4CE5-EB26-31E3-27E8B2BFEA5E}"/>
          </ac:picMkLst>
        </pc:picChg>
        <pc:picChg chg="del">
          <ac:chgData name="Aniruddha Belsare" userId="d372dddd5b3a4fbb" providerId="LiveId" clId="{BEBBFC08-5823-455A-A9FA-FAD861FE9961}" dt="2023-03-19T02:49:07.779" v="4824" actId="478"/>
          <ac:picMkLst>
            <pc:docMk/>
            <pc:sldMk cId="4085606628" sldId="810"/>
            <ac:picMk id="3" creationId="{C5261414-E6F9-BEE3-3598-CD9A569AC0F3}"/>
          </ac:picMkLst>
        </pc:picChg>
        <pc:picChg chg="del">
          <ac:chgData name="Aniruddha Belsare" userId="d372dddd5b3a4fbb" providerId="LiveId" clId="{BEBBFC08-5823-455A-A9FA-FAD861FE9961}" dt="2023-03-19T02:49:08.659" v="4825" actId="478"/>
          <ac:picMkLst>
            <pc:docMk/>
            <pc:sldMk cId="4085606628" sldId="810"/>
            <ac:picMk id="4" creationId="{60D1A13F-D05E-D386-3B88-F9446B5C98E9}"/>
          </ac:picMkLst>
        </pc:picChg>
        <pc:picChg chg="add mod">
          <ac:chgData name="Aniruddha Belsare" userId="d372dddd5b3a4fbb" providerId="LiveId" clId="{BEBBFC08-5823-455A-A9FA-FAD861FE9961}" dt="2023-03-19T02:51:43.137" v="4906" actId="1076"/>
          <ac:picMkLst>
            <pc:docMk/>
            <pc:sldMk cId="4085606628" sldId="810"/>
            <ac:picMk id="6" creationId="{5710C115-6308-C6D1-093F-763136580634}"/>
          </ac:picMkLst>
        </pc:picChg>
      </pc:sldChg>
      <pc:sldChg chg="addSp delSp modSp add mod modAnim modNotesTx">
        <pc:chgData name="Aniruddha Belsare" userId="d372dddd5b3a4fbb" providerId="LiveId" clId="{BEBBFC08-5823-455A-A9FA-FAD861FE9961}" dt="2023-03-19T03:08:51.858" v="5168" actId="6549"/>
        <pc:sldMkLst>
          <pc:docMk/>
          <pc:sldMk cId="3927646261" sldId="811"/>
        </pc:sldMkLst>
        <pc:spChg chg="add mod">
          <ac:chgData name="Aniruddha Belsare" userId="d372dddd5b3a4fbb" providerId="LiveId" clId="{BEBBFC08-5823-455A-A9FA-FAD861FE9961}" dt="2023-03-19T02:55:44.911" v="4973" actId="14100"/>
          <ac:spMkLst>
            <pc:docMk/>
            <pc:sldMk cId="3927646261" sldId="811"/>
            <ac:spMk id="5" creationId="{DD9F3274-5A32-547E-BCA9-1F7B7EFC7BBD}"/>
          </ac:spMkLst>
        </pc:spChg>
        <pc:spChg chg="add mod">
          <ac:chgData name="Aniruddha Belsare" userId="d372dddd5b3a4fbb" providerId="LiveId" clId="{BEBBFC08-5823-455A-A9FA-FAD861FE9961}" dt="2023-03-19T02:54:25.883" v="4968" actId="1076"/>
          <ac:spMkLst>
            <pc:docMk/>
            <pc:sldMk cId="3927646261" sldId="811"/>
            <ac:spMk id="6" creationId="{6FC980EF-649F-E28F-897F-D6777CEBCB43}"/>
          </ac:spMkLst>
        </pc:spChg>
        <pc:spChg chg="mod">
          <ac:chgData name="Aniruddha Belsare" userId="d372dddd5b3a4fbb" providerId="LiveId" clId="{BEBBFC08-5823-455A-A9FA-FAD861FE9961}" dt="2023-03-19T02:53:27.682" v="4959" actId="20577"/>
          <ac:spMkLst>
            <pc:docMk/>
            <pc:sldMk cId="3927646261" sldId="811"/>
            <ac:spMk id="7" creationId="{3A5535BA-03FD-411E-89F9-B22F93998B3F}"/>
          </ac:spMkLst>
        </pc:spChg>
        <pc:spChg chg="add mod">
          <ac:chgData name="Aniruddha Belsare" userId="d372dddd5b3a4fbb" providerId="LiveId" clId="{BEBBFC08-5823-455A-A9FA-FAD861FE9961}" dt="2023-03-19T02:54:37.902" v="4970" actId="1076"/>
          <ac:spMkLst>
            <pc:docMk/>
            <pc:sldMk cId="3927646261" sldId="811"/>
            <ac:spMk id="8" creationId="{10F81689-D560-8C33-D307-593BA52D573F}"/>
          </ac:spMkLst>
        </pc:spChg>
        <pc:spChg chg="mod">
          <ac:chgData name="Aniruddha Belsare" userId="d372dddd5b3a4fbb" providerId="LiveId" clId="{BEBBFC08-5823-455A-A9FA-FAD861FE9961}" dt="2023-03-19T03:08:51.858" v="5168" actId="6549"/>
          <ac:spMkLst>
            <pc:docMk/>
            <pc:sldMk cId="3927646261" sldId="811"/>
            <ac:spMk id="38" creationId="{A6B1EC42-34E7-F7A4-D9E4-5F82C996D5B3}"/>
          </ac:spMkLst>
        </pc:spChg>
        <pc:picChg chg="add mod">
          <ac:chgData name="Aniruddha Belsare" userId="d372dddd5b3a4fbb" providerId="LiveId" clId="{BEBBFC08-5823-455A-A9FA-FAD861FE9961}" dt="2023-03-19T02:53:52.187" v="4964" actId="1076"/>
          <ac:picMkLst>
            <pc:docMk/>
            <pc:sldMk cId="3927646261" sldId="811"/>
            <ac:picMk id="2" creationId="{CE5A9AAA-D165-C877-DACF-F7D2A63A2A73}"/>
          </ac:picMkLst>
        </pc:picChg>
        <pc:picChg chg="del">
          <ac:chgData name="Aniruddha Belsare" userId="d372dddd5b3a4fbb" providerId="LiveId" clId="{BEBBFC08-5823-455A-A9FA-FAD861FE9961}" dt="2023-03-19T02:53:31.622" v="4960" actId="478"/>
          <ac:picMkLst>
            <pc:docMk/>
            <pc:sldMk cId="3927646261" sldId="811"/>
            <ac:picMk id="3" creationId="{C5261414-E6F9-BEE3-3598-CD9A569AC0F3}"/>
          </ac:picMkLst>
        </pc:picChg>
        <pc:picChg chg="del">
          <ac:chgData name="Aniruddha Belsare" userId="d372dddd5b3a4fbb" providerId="LiveId" clId="{BEBBFC08-5823-455A-A9FA-FAD861FE9961}" dt="2023-03-19T02:53:32.217" v="4961" actId="478"/>
          <ac:picMkLst>
            <pc:docMk/>
            <pc:sldMk cId="3927646261" sldId="811"/>
            <ac:picMk id="4" creationId="{60D1A13F-D05E-D386-3B88-F9446B5C98E9}"/>
          </ac:picMkLst>
        </pc:picChg>
      </pc:sldChg>
      <pc:sldChg chg="addSp delSp modSp add mod ord modNotesTx">
        <pc:chgData name="Aniruddha Belsare" userId="d372dddd5b3a4fbb" providerId="LiveId" clId="{BEBBFC08-5823-455A-A9FA-FAD861FE9961}" dt="2023-03-19T03:10:47.443" v="5188" actId="20577"/>
        <pc:sldMkLst>
          <pc:docMk/>
          <pc:sldMk cId="3172116230" sldId="812"/>
        </pc:sldMkLst>
        <pc:spChg chg="mod">
          <ac:chgData name="Aniruddha Belsare" userId="d372dddd5b3a4fbb" providerId="LiveId" clId="{BEBBFC08-5823-455A-A9FA-FAD861FE9961}" dt="2023-03-19T02:58:20.680" v="5027" actId="6549"/>
          <ac:spMkLst>
            <pc:docMk/>
            <pc:sldMk cId="3172116230" sldId="812"/>
            <ac:spMk id="7" creationId="{3A5535BA-03FD-411E-89F9-B22F93998B3F}"/>
          </ac:spMkLst>
        </pc:spChg>
        <pc:spChg chg="add mod">
          <ac:chgData name="Aniruddha Belsare" userId="d372dddd5b3a4fbb" providerId="LiveId" clId="{BEBBFC08-5823-455A-A9FA-FAD861FE9961}" dt="2023-03-19T03:04:01.817" v="5100" actId="1076"/>
          <ac:spMkLst>
            <pc:docMk/>
            <pc:sldMk cId="3172116230" sldId="812"/>
            <ac:spMk id="29" creationId="{2011A86A-E85B-6C09-8ACC-C37EB8A499A5}"/>
          </ac:spMkLst>
        </pc:spChg>
        <pc:spChg chg="add mod">
          <ac:chgData name="Aniruddha Belsare" userId="d372dddd5b3a4fbb" providerId="LiveId" clId="{BEBBFC08-5823-455A-A9FA-FAD861FE9961}" dt="2023-03-19T03:04:17.577" v="5105" actId="1076"/>
          <ac:spMkLst>
            <pc:docMk/>
            <pc:sldMk cId="3172116230" sldId="812"/>
            <ac:spMk id="30" creationId="{896B99F7-B230-D43A-5E34-95DBA1072ADD}"/>
          </ac:spMkLst>
        </pc:spChg>
        <pc:spChg chg="add mod">
          <ac:chgData name="Aniruddha Belsare" userId="d372dddd5b3a4fbb" providerId="LiveId" clId="{BEBBFC08-5823-455A-A9FA-FAD861FE9961}" dt="2023-03-19T03:05:12.191" v="5114" actId="1076"/>
          <ac:spMkLst>
            <pc:docMk/>
            <pc:sldMk cId="3172116230" sldId="812"/>
            <ac:spMk id="31" creationId="{6BB01387-5CA4-335F-407A-A0EE86F64DB8}"/>
          </ac:spMkLst>
        </pc:spChg>
        <pc:spChg chg="add mod">
          <ac:chgData name="Aniruddha Belsare" userId="d372dddd5b3a4fbb" providerId="LiveId" clId="{BEBBFC08-5823-455A-A9FA-FAD861FE9961}" dt="2023-03-19T03:04:47.008" v="5109" actId="1076"/>
          <ac:spMkLst>
            <pc:docMk/>
            <pc:sldMk cId="3172116230" sldId="812"/>
            <ac:spMk id="32" creationId="{401CBB11-D6DE-5719-BDD5-462ACFF9C412}"/>
          </ac:spMkLst>
        </pc:spChg>
        <pc:spChg chg="add mod">
          <ac:chgData name="Aniruddha Belsare" userId="d372dddd5b3a4fbb" providerId="LiveId" clId="{BEBBFC08-5823-455A-A9FA-FAD861FE9961}" dt="2023-03-19T03:05:18.885" v="5116" actId="1076"/>
          <ac:spMkLst>
            <pc:docMk/>
            <pc:sldMk cId="3172116230" sldId="812"/>
            <ac:spMk id="33" creationId="{9705BF3F-B19A-D8F0-8AF4-8B7B054752E2}"/>
          </ac:spMkLst>
        </pc:spChg>
        <pc:spChg chg="add mod">
          <ac:chgData name="Aniruddha Belsare" userId="d372dddd5b3a4fbb" providerId="LiveId" clId="{BEBBFC08-5823-455A-A9FA-FAD861FE9961}" dt="2023-03-19T03:05:30.214" v="5118" actId="1076"/>
          <ac:spMkLst>
            <pc:docMk/>
            <pc:sldMk cId="3172116230" sldId="812"/>
            <ac:spMk id="34" creationId="{870FEEBA-C29B-4E78-A1BC-114B10C8EAB5}"/>
          </ac:spMkLst>
        </pc:spChg>
        <pc:spChg chg="add mod">
          <ac:chgData name="Aniruddha Belsare" userId="d372dddd5b3a4fbb" providerId="LiveId" clId="{BEBBFC08-5823-455A-A9FA-FAD861FE9961}" dt="2023-03-19T03:05:53.269" v="5122" actId="1076"/>
          <ac:spMkLst>
            <pc:docMk/>
            <pc:sldMk cId="3172116230" sldId="812"/>
            <ac:spMk id="35" creationId="{8275263F-037C-3F2D-9584-6E5E9C6023B5}"/>
          </ac:spMkLst>
        </pc:spChg>
        <pc:spChg chg="add mod">
          <ac:chgData name="Aniruddha Belsare" userId="d372dddd5b3a4fbb" providerId="LiveId" clId="{BEBBFC08-5823-455A-A9FA-FAD861FE9961}" dt="2023-03-19T03:06:09.850" v="5124" actId="1076"/>
          <ac:spMkLst>
            <pc:docMk/>
            <pc:sldMk cId="3172116230" sldId="812"/>
            <ac:spMk id="36" creationId="{9DBFCAD3-151D-594B-8603-B2012B5FA409}"/>
          </ac:spMkLst>
        </pc:spChg>
        <pc:spChg chg="add mod">
          <ac:chgData name="Aniruddha Belsare" userId="d372dddd5b3a4fbb" providerId="LiveId" clId="{BEBBFC08-5823-455A-A9FA-FAD861FE9961}" dt="2023-03-19T03:06:37.112" v="5127" actId="1076"/>
          <ac:spMkLst>
            <pc:docMk/>
            <pc:sldMk cId="3172116230" sldId="812"/>
            <ac:spMk id="37" creationId="{A7B5402B-8CA7-60D9-91EA-DF647A5AD875}"/>
          </ac:spMkLst>
        </pc:spChg>
        <pc:spChg chg="mod">
          <ac:chgData name="Aniruddha Belsare" userId="d372dddd5b3a4fbb" providerId="LiveId" clId="{BEBBFC08-5823-455A-A9FA-FAD861FE9961}" dt="2023-03-19T03:08:59.215" v="5171" actId="6549"/>
          <ac:spMkLst>
            <pc:docMk/>
            <pc:sldMk cId="3172116230" sldId="812"/>
            <ac:spMk id="38" creationId="{A6B1EC42-34E7-F7A4-D9E4-5F82C996D5B3}"/>
          </ac:spMkLst>
        </pc:spChg>
        <pc:spChg chg="add mod">
          <ac:chgData name="Aniruddha Belsare" userId="d372dddd5b3a4fbb" providerId="LiveId" clId="{BEBBFC08-5823-455A-A9FA-FAD861FE9961}" dt="2023-03-19T03:06:55.159" v="5130" actId="1076"/>
          <ac:spMkLst>
            <pc:docMk/>
            <pc:sldMk cId="3172116230" sldId="812"/>
            <ac:spMk id="39" creationId="{50E91104-7169-134B-ADD2-55AEE17E3513}"/>
          </ac:spMkLst>
        </pc:spChg>
        <pc:picChg chg="add mod">
          <ac:chgData name="Aniruddha Belsare" userId="d372dddd5b3a4fbb" providerId="LiveId" clId="{BEBBFC08-5823-455A-A9FA-FAD861FE9961}" dt="2023-03-19T02:58:32.298" v="5029" actId="1076"/>
          <ac:picMkLst>
            <pc:docMk/>
            <pc:sldMk cId="3172116230" sldId="812"/>
            <ac:picMk id="2" creationId="{736D9F2C-6C6C-A682-832A-B9580CE98601}"/>
          </ac:picMkLst>
        </pc:picChg>
        <pc:picChg chg="del">
          <ac:chgData name="Aniruddha Belsare" userId="d372dddd5b3a4fbb" providerId="LiveId" clId="{BEBBFC08-5823-455A-A9FA-FAD861FE9961}" dt="2023-03-19T02:58:05.541" v="4977" actId="478"/>
          <ac:picMkLst>
            <pc:docMk/>
            <pc:sldMk cId="3172116230" sldId="812"/>
            <ac:picMk id="3" creationId="{C5261414-E6F9-BEE3-3598-CD9A569AC0F3}"/>
          </ac:picMkLst>
        </pc:picChg>
        <pc:picChg chg="del">
          <ac:chgData name="Aniruddha Belsare" userId="d372dddd5b3a4fbb" providerId="LiveId" clId="{BEBBFC08-5823-455A-A9FA-FAD861FE9961}" dt="2023-03-19T02:58:07.299" v="4978" actId="478"/>
          <ac:picMkLst>
            <pc:docMk/>
            <pc:sldMk cId="3172116230" sldId="812"/>
            <ac:picMk id="4" creationId="{60D1A13F-D05E-D386-3B88-F9446B5C98E9}"/>
          </ac:picMkLst>
        </pc:picChg>
        <pc:picChg chg="add mod">
          <ac:chgData name="Aniruddha Belsare" userId="d372dddd5b3a4fbb" providerId="LiveId" clId="{BEBBFC08-5823-455A-A9FA-FAD861FE9961}" dt="2023-03-19T02:58:42.243" v="5031" actId="1076"/>
          <ac:picMkLst>
            <pc:docMk/>
            <pc:sldMk cId="3172116230" sldId="812"/>
            <ac:picMk id="5" creationId="{65EC1F43-189C-511B-D24B-6426C948A0E9}"/>
          </ac:picMkLst>
        </pc:picChg>
        <pc:picChg chg="add mod">
          <ac:chgData name="Aniruddha Belsare" userId="d372dddd5b3a4fbb" providerId="LiveId" clId="{BEBBFC08-5823-455A-A9FA-FAD861FE9961}" dt="2023-03-19T02:58:52.673" v="5033" actId="1076"/>
          <ac:picMkLst>
            <pc:docMk/>
            <pc:sldMk cId="3172116230" sldId="812"/>
            <ac:picMk id="6" creationId="{7EA42AF1-3521-9AB5-F26B-48628E04191A}"/>
          </ac:picMkLst>
        </pc:picChg>
        <pc:picChg chg="add mod">
          <ac:chgData name="Aniruddha Belsare" userId="d372dddd5b3a4fbb" providerId="LiveId" clId="{BEBBFC08-5823-455A-A9FA-FAD861FE9961}" dt="2023-03-19T02:59:00.336" v="5035" actId="1076"/>
          <ac:picMkLst>
            <pc:docMk/>
            <pc:sldMk cId="3172116230" sldId="812"/>
            <ac:picMk id="8" creationId="{48948BBF-34D5-FA76-36AF-097A3C31D8B6}"/>
          </ac:picMkLst>
        </pc:picChg>
        <pc:picChg chg="add mod">
          <ac:chgData name="Aniruddha Belsare" userId="d372dddd5b3a4fbb" providerId="LiveId" clId="{BEBBFC08-5823-455A-A9FA-FAD861FE9961}" dt="2023-03-19T02:59:24.799" v="5040" actId="1076"/>
          <ac:picMkLst>
            <pc:docMk/>
            <pc:sldMk cId="3172116230" sldId="812"/>
            <ac:picMk id="9" creationId="{FB86B750-D3EA-1252-F7BB-E9E36E9C8257}"/>
          </ac:picMkLst>
        </pc:picChg>
        <pc:picChg chg="add mod">
          <ac:chgData name="Aniruddha Belsare" userId="d372dddd5b3a4fbb" providerId="LiveId" clId="{BEBBFC08-5823-455A-A9FA-FAD861FE9961}" dt="2023-03-19T02:59:20.259" v="5039" actId="1076"/>
          <ac:picMkLst>
            <pc:docMk/>
            <pc:sldMk cId="3172116230" sldId="812"/>
            <ac:picMk id="11" creationId="{1B58FDC2-CDA4-4015-AEC3-A90D11B09603}"/>
          </ac:picMkLst>
        </pc:picChg>
        <pc:picChg chg="add mod">
          <ac:chgData name="Aniruddha Belsare" userId="d372dddd5b3a4fbb" providerId="LiveId" clId="{BEBBFC08-5823-455A-A9FA-FAD861FE9961}" dt="2023-03-19T03:00:13.754" v="5050" actId="1076"/>
          <ac:picMkLst>
            <pc:docMk/>
            <pc:sldMk cId="3172116230" sldId="812"/>
            <ac:picMk id="14" creationId="{B4450D13-8E93-F304-B328-829904201E22}"/>
          </ac:picMkLst>
        </pc:picChg>
        <pc:picChg chg="add mod">
          <ac:chgData name="Aniruddha Belsare" userId="d372dddd5b3a4fbb" providerId="LiveId" clId="{BEBBFC08-5823-455A-A9FA-FAD861FE9961}" dt="2023-03-19T03:05:15.363" v="5115" actId="1076"/>
          <ac:picMkLst>
            <pc:docMk/>
            <pc:sldMk cId="3172116230" sldId="812"/>
            <ac:picMk id="15" creationId="{5829953F-D38E-5D2E-2A8F-E5C5D1E73AB4}"/>
          </ac:picMkLst>
        </pc:picChg>
        <pc:picChg chg="add mod">
          <ac:chgData name="Aniruddha Belsare" userId="d372dddd5b3a4fbb" providerId="LiveId" clId="{BEBBFC08-5823-455A-A9FA-FAD861FE9961}" dt="2023-03-19T03:05:05.016" v="5112" actId="1076"/>
          <ac:picMkLst>
            <pc:docMk/>
            <pc:sldMk cId="3172116230" sldId="812"/>
            <ac:picMk id="16" creationId="{9CC9D8F2-A601-42C5-1E0E-35D8C58C038E}"/>
          </ac:picMkLst>
        </pc:picChg>
        <pc:picChg chg="add mod">
          <ac:chgData name="Aniruddha Belsare" userId="d372dddd5b3a4fbb" providerId="LiveId" clId="{BEBBFC08-5823-455A-A9FA-FAD861FE9961}" dt="2023-03-19T03:00:24.798" v="5052" actId="1076"/>
          <ac:picMkLst>
            <pc:docMk/>
            <pc:sldMk cId="3172116230" sldId="812"/>
            <ac:picMk id="17" creationId="{9E592805-A794-96B0-C9F5-EE22294E14E5}"/>
          </ac:picMkLst>
        </pc:picChg>
        <pc:picChg chg="add mod">
          <ac:chgData name="Aniruddha Belsare" userId="d372dddd5b3a4fbb" providerId="LiveId" clId="{BEBBFC08-5823-455A-A9FA-FAD861FE9961}" dt="2023-03-19T03:05:45.497" v="5121" actId="1076"/>
          <ac:picMkLst>
            <pc:docMk/>
            <pc:sldMk cId="3172116230" sldId="812"/>
            <ac:picMk id="18" creationId="{8E7774A6-3AA0-FFF8-07C8-133FD1D8AD1A}"/>
          </ac:picMkLst>
        </pc:picChg>
        <pc:picChg chg="add mod">
          <ac:chgData name="Aniruddha Belsare" userId="d372dddd5b3a4fbb" providerId="LiveId" clId="{BEBBFC08-5823-455A-A9FA-FAD861FE9961}" dt="2023-03-19T03:00:46.141" v="5056" actId="1076"/>
          <ac:picMkLst>
            <pc:docMk/>
            <pc:sldMk cId="3172116230" sldId="812"/>
            <ac:picMk id="19" creationId="{B0923351-1469-F8AA-3AD1-85A28D69B884}"/>
          </ac:picMkLst>
        </pc:picChg>
        <pc:picChg chg="add mod">
          <ac:chgData name="Aniruddha Belsare" userId="d372dddd5b3a4fbb" providerId="LiveId" clId="{BEBBFC08-5823-455A-A9FA-FAD861FE9961}" dt="2023-03-19T03:02:03.629" v="5071" actId="1076"/>
          <ac:picMkLst>
            <pc:docMk/>
            <pc:sldMk cId="3172116230" sldId="812"/>
            <ac:picMk id="20" creationId="{7EC84927-2D44-5198-37CD-A112BBD512EC}"/>
          </ac:picMkLst>
        </pc:picChg>
        <pc:picChg chg="add mod">
          <ac:chgData name="Aniruddha Belsare" userId="d372dddd5b3a4fbb" providerId="LiveId" clId="{BEBBFC08-5823-455A-A9FA-FAD861FE9961}" dt="2023-03-19T03:06:20.919" v="5125" actId="1076"/>
          <ac:picMkLst>
            <pc:docMk/>
            <pc:sldMk cId="3172116230" sldId="812"/>
            <ac:picMk id="21" creationId="{F9413C40-9AAF-1CA9-18AD-BF7127BE1FAB}"/>
          </ac:picMkLst>
        </pc:picChg>
        <pc:picChg chg="add mod">
          <ac:chgData name="Aniruddha Belsare" userId="d372dddd5b3a4fbb" providerId="LiveId" clId="{BEBBFC08-5823-455A-A9FA-FAD861FE9961}" dt="2023-03-19T03:07:14.953" v="5136" actId="1076"/>
          <ac:picMkLst>
            <pc:docMk/>
            <pc:sldMk cId="3172116230" sldId="812"/>
            <ac:picMk id="22" creationId="{60914889-F658-2AC8-1131-E33CA7ED4940}"/>
          </ac:picMkLst>
        </pc:picChg>
        <pc:picChg chg="add mod">
          <ac:chgData name="Aniruddha Belsare" userId="d372dddd5b3a4fbb" providerId="LiveId" clId="{BEBBFC08-5823-455A-A9FA-FAD861FE9961}" dt="2023-03-19T03:06:40.181" v="5128" actId="1076"/>
          <ac:picMkLst>
            <pc:docMk/>
            <pc:sldMk cId="3172116230" sldId="812"/>
            <ac:picMk id="23" creationId="{31C25E2D-1F77-2ED9-8641-A2A9B683B3F2}"/>
          </ac:picMkLst>
        </pc:picChg>
        <pc:picChg chg="add mod">
          <ac:chgData name="Aniruddha Belsare" userId="d372dddd5b3a4fbb" providerId="LiveId" clId="{BEBBFC08-5823-455A-A9FA-FAD861FE9961}" dt="2023-03-19T03:07:09.162" v="5135" actId="1076"/>
          <ac:picMkLst>
            <pc:docMk/>
            <pc:sldMk cId="3172116230" sldId="812"/>
            <ac:picMk id="24" creationId="{AF0AAFE4-58FA-7A4E-5B18-D8B981A2CAC4}"/>
          </ac:picMkLst>
        </pc:picChg>
        <pc:picChg chg="add mod">
          <ac:chgData name="Aniruddha Belsare" userId="d372dddd5b3a4fbb" providerId="LiveId" clId="{BEBBFC08-5823-455A-A9FA-FAD861FE9961}" dt="2023-03-19T03:07:03.725" v="5134" actId="1076"/>
          <ac:picMkLst>
            <pc:docMk/>
            <pc:sldMk cId="3172116230" sldId="812"/>
            <ac:picMk id="25" creationId="{3CBACB5F-0A01-1597-E129-8AC734DD4EF5}"/>
          </ac:picMkLst>
        </pc:picChg>
        <pc:picChg chg="add mod">
          <ac:chgData name="Aniruddha Belsare" userId="d372dddd5b3a4fbb" providerId="LiveId" clId="{BEBBFC08-5823-455A-A9FA-FAD861FE9961}" dt="2023-03-19T03:07:00.532" v="5132" actId="1076"/>
          <ac:picMkLst>
            <pc:docMk/>
            <pc:sldMk cId="3172116230" sldId="812"/>
            <ac:picMk id="26" creationId="{6B427F4D-62A9-4405-0D8F-44D14A2E9BA0}"/>
          </ac:picMkLst>
        </pc:picChg>
        <pc:picChg chg="add mod">
          <ac:chgData name="Aniruddha Belsare" userId="d372dddd5b3a4fbb" providerId="LiveId" clId="{BEBBFC08-5823-455A-A9FA-FAD861FE9961}" dt="2023-03-19T03:06:58.879" v="5131" actId="1076"/>
          <ac:picMkLst>
            <pc:docMk/>
            <pc:sldMk cId="3172116230" sldId="812"/>
            <ac:picMk id="27" creationId="{1635648E-0307-6BA5-6ED0-4850C40E08B1}"/>
          </ac:picMkLst>
        </pc:picChg>
        <pc:picChg chg="add mod">
          <ac:chgData name="Aniruddha Belsare" userId="d372dddd5b3a4fbb" providerId="LiveId" clId="{BEBBFC08-5823-455A-A9FA-FAD861FE9961}" dt="2023-03-19T03:07:02.232" v="5133" actId="1076"/>
          <ac:picMkLst>
            <pc:docMk/>
            <pc:sldMk cId="3172116230" sldId="812"/>
            <ac:picMk id="28" creationId="{FA3D23F5-77B0-7B25-162E-EEE01904AFAA}"/>
          </ac:picMkLst>
        </pc:picChg>
      </pc:sldChg>
    </pc:docChg>
  </pc:docChgLst>
  <pc:docChgLst>
    <pc:chgData name="Aniruddha Belsare" userId="7f0a9cbd-013e-4afe-9829-ea6a9f74b5f9" providerId="ADAL" clId="{CD7EC955-BC24-4F88-BDEA-D1552ABCD3B6}"/>
    <pc:docChg chg="undo custSel modSld sldOrd">
      <pc:chgData name="Aniruddha Belsare" userId="7f0a9cbd-013e-4afe-9829-ea6a9f74b5f9" providerId="ADAL" clId="{CD7EC955-BC24-4F88-BDEA-D1552ABCD3B6}" dt="2023-03-14T21:53:08.111" v="501" actId="20577"/>
      <pc:docMkLst>
        <pc:docMk/>
      </pc:docMkLst>
      <pc:sldChg chg="modSp mod modNotesTx">
        <pc:chgData name="Aniruddha Belsare" userId="7f0a9cbd-013e-4afe-9829-ea6a9f74b5f9" providerId="ADAL" clId="{CD7EC955-BC24-4F88-BDEA-D1552ABCD3B6}" dt="2023-03-14T17:49:45.996" v="33"/>
        <pc:sldMkLst>
          <pc:docMk/>
          <pc:sldMk cId="2948498499" sldId="259"/>
        </pc:sldMkLst>
        <pc:spChg chg="mod">
          <ac:chgData name="Aniruddha Belsare" userId="7f0a9cbd-013e-4afe-9829-ea6a9f74b5f9" providerId="ADAL" clId="{CD7EC955-BC24-4F88-BDEA-D1552ABCD3B6}" dt="2023-03-14T16:41:24.268" v="2" actId="1076"/>
          <ac:spMkLst>
            <pc:docMk/>
            <pc:sldMk cId="2948498499" sldId="259"/>
            <ac:spMk id="2" creationId="{E1088C38-49C2-4C6E-B0E9-72B02A7FD2D6}"/>
          </ac:spMkLst>
        </pc:spChg>
      </pc:sldChg>
      <pc:sldChg chg="addSp modSp mod ord modNotesTx">
        <pc:chgData name="Aniruddha Belsare" userId="7f0a9cbd-013e-4afe-9829-ea6a9f74b5f9" providerId="ADAL" clId="{CD7EC955-BC24-4F88-BDEA-D1552ABCD3B6}" dt="2023-03-14T21:53:08.111" v="501" actId="20577"/>
        <pc:sldMkLst>
          <pc:docMk/>
          <pc:sldMk cId="539525482" sldId="267"/>
        </pc:sldMkLst>
        <pc:picChg chg="mod">
          <ac:chgData name="Aniruddha Belsare" userId="7f0a9cbd-013e-4afe-9829-ea6a9f74b5f9" providerId="ADAL" clId="{CD7EC955-BC24-4F88-BDEA-D1552ABCD3B6}" dt="2023-03-14T18:02:28.861" v="151" actId="1076"/>
          <ac:picMkLst>
            <pc:docMk/>
            <pc:sldMk cId="539525482" sldId="267"/>
            <ac:picMk id="2" creationId="{3C24DF71-4D58-1571-2E6E-35A1ABA81730}"/>
          </ac:picMkLst>
        </pc:picChg>
        <pc:picChg chg="mod">
          <ac:chgData name="Aniruddha Belsare" userId="7f0a9cbd-013e-4afe-9829-ea6a9f74b5f9" providerId="ADAL" clId="{CD7EC955-BC24-4F88-BDEA-D1552ABCD3B6}" dt="2023-03-14T18:02:30.592" v="152" actId="1076"/>
          <ac:picMkLst>
            <pc:docMk/>
            <pc:sldMk cId="539525482" sldId="267"/>
            <ac:picMk id="3" creationId="{1BB33A8A-F9CA-98BE-91B2-87A0CE03897D}"/>
          </ac:picMkLst>
        </pc:picChg>
        <pc:picChg chg="mod">
          <ac:chgData name="Aniruddha Belsare" userId="7f0a9cbd-013e-4afe-9829-ea6a9f74b5f9" providerId="ADAL" clId="{CD7EC955-BC24-4F88-BDEA-D1552ABCD3B6}" dt="2023-03-14T18:02:33.036" v="153" actId="1076"/>
          <ac:picMkLst>
            <pc:docMk/>
            <pc:sldMk cId="539525482" sldId="267"/>
            <ac:picMk id="5" creationId="{3C8BE7DE-B455-AC31-5E68-B1ACE0361AA2}"/>
          </ac:picMkLst>
        </pc:picChg>
        <pc:picChg chg="add mod">
          <ac:chgData name="Aniruddha Belsare" userId="7f0a9cbd-013e-4afe-9829-ea6a9f74b5f9" providerId="ADAL" clId="{CD7EC955-BC24-4F88-BDEA-D1552ABCD3B6}" dt="2023-03-14T18:02:24.314" v="150" actId="1076"/>
          <ac:picMkLst>
            <pc:docMk/>
            <pc:sldMk cId="539525482" sldId="267"/>
            <ac:picMk id="6" creationId="{0A4A344F-B5D3-B531-625D-F4AE70DC687D}"/>
          </ac:picMkLst>
        </pc:picChg>
      </pc:sldChg>
      <pc:sldChg chg="addSp modSp mod ord modAnim modNotesTx">
        <pc:chgData name="Aniruddha Belsare" userId="7f0a9cbd-013e-4afe-9829-ea6a9f74b5f9" providerId="ADAL" clId="{CD7EC955-BC24-4F88-BDEA-D1552ABCD3B6}" dt="2023-03-14T21:50:39.643" v="422" actId="20577"/>
        <pc:sldMkLst>
          <pc:docMk/>
          <pc:sldMk cId="996825904" sldId="791"/>
        </pc:sldMkLst>
        <pc:picChg chg="add mod ord">
          <ac:chgData name="Aniruddha Belsare" userId="7f0a9cbd-013e-4afe-9829-ea6a9f74b5f9" providerId="ADAL" clId="{CD7EC955-BC24-4F88-BDEA-D1552ABCD3B6}" dt="2023-03-14T21:43:16.713" v="311" actId="167"/>
          <ac:picMkLst>
            <pc:docMk/>
            <pc:sldMk cId="996825904" sldId="791"/>
            <ac:picMk id="2" creationId="{989257C4-1379-1369-650C-C0A16E920F79}"/>
          </ac:picMkLst>
        </pc:picChg>
        <pc:picChg chg="mod">
          <ac:chgData name="Aniruddha Belsare" userId="7f0a9cbd-013e-4afe-9829-ea6a9f74b5f9" providerId="ADAL" clId="{CD7EC955-BC24-4F88-BDEA-D1552ABCD3B6}" dt="2023-03-14T21:43:01.941" v="308" actId="1076"/>
          <ac:picMkLst>
            <pc:docMk/>
            <pc:sldMk cId="996825904" sldId="791"/>
            <ac:picMk id="58" creationId="{68AE5D59-FD2A-E803-8E8C-150F0511F618}"/>
          </ac:picMkLst>
        </pc:picChg>
        <pc:picChg chg="mod">
          <ac:chgData name="Aniruddha Belsare" userId="7f0a9cbd-013e-4afe-9829-ea6a9f74b5f9" providerId="ADAL" clId="{CD7EC955-BC24-4F88-BDEA-D1552ABCD3B6}" dt="2023-03-14T21:42:05.209" v="301" actId="1076"/>
          <ac:picMkLst>
            <pc:docMk/>
            <pc:sldMk cId="996825904" sldId="791"/>
            <ac:picMk id="59" creationId="{9500A748-72D3-BFB4-E4A0-CAC0907A626C}"/>
          </ac:picMkLst>
        </pc:picChg>
        <pc:picChg chg="mod">
          <ac:chgData name="Aniruddha Belsare" userId="7f0a9cbd-013e-4afe-9829-ea6a9f74b5f9" providerId="ADAL" clId="{CD7EC955-BC24-4F88-BDEA-D1552ABCD3B6}" dt="2023-03-14T21:42:50.034" v="307" actId="1076"/>
          <ac:picMkLst>
            <pc:docMk/>
            <pc:sldMk cId="996825904" sldId="791"/>
            <ac:picMk id="61" creationId="{5C6A0850-51F2-E957-4135-682F93ACF425}"/>
          </ac:picMkLst>
        </pc:picChg>
        <pc:picChg chg="mod">
          <ac:chgData name="Aniruddha Belsare" userId="7f0a9cbd-013e-4afe-9829-ea6a9f74b5f9" providerId="ADAL" clId="{CD7EC955-BC24-4F88-BDEA-D1552ABCD3B6}" dt="2023-03-14T21:42:41.949" v="306" actId="1076"/>
          <ac:picMkLst>
            <pc:docMk/>
            <pc:sldMk cId="996825904" sldId="791"/>
            <ac:picMk id="69" creationId="{B22ABB16-D4DD-E782-53F5-061D1D7CE478}"/>
          </ac:picMkLst>
        </pc:picChg>
        <pc:picChg chg="mod ord">
          <ac:chgData name="Aniruddha Belsare" userId="7f0a9cbd-013e-4afe-9829-ea6a9f74b5f9" providerId="ADAL" clId="{CD7EC955-BC24-4F88-BDEA-D1552ABCD3B6}" dt="2023-03-14T21:42:28.586" v="305" actId="167"/>
          <ac:picMkLst>
            <pc:docMk/>
            <pc:sldMk cId="996825904" sldId="791"/>
            <ac:picMk id="70" creationId="{3D887B54-B416-EB17-E60B-7FDC8E5B3D11}"/>
          </ac:picMkLst>
        </pc:picChg>
      </pc:sldChg>
    </pc:docChg>
  </pc:docChgLst>
  <pc:docChgLst>
    <pc:chgData name="Aniruddha Belsare" userId="d372dddd5b3a4fbb" providerId="LiveId" clId="{8A110108-391C-4FBF-97F1-23B4FBC1B1BA}"/>
    <pc:docChg chg="modSld">
      <pc:chgData name="Aniruddha Belsare" userId="d372dddd5b3a4fbb" providerId="LiveId" clId="{8A110108-391C-4FBF-97F1-23B4FBC1B1BA}" dt="2023-04-03T12:44:05.905" v="38" actId="20577"/>
      <pc:docMkLst>
        <pc:docMk/>
      </pc:docMkLst>
      <pc:sldChg chg="modNotesTx">
        <pc:chgData name="Aniruddha Belsare" userId="d372dddd5b3a4fbb" providerId="LiveId" clId="{8A110108-391C-4FBF-97F1-23B4FBC1B1BA}" dt="2023-04-03T12:44:05.905" v="38" actId="20577"/>
        <pc:sldMkLst>
          <pc:docMk/>
          <pc:sldMk cId="1431233689" sldId="808"/>
        </pc:sldMkLst>
      </pc:sldChg>
    </pc:docChg>
  </pc:docChgLst>
  <pc:docChgLst>
    <pc:chgData name="Aniruddha Belsare" userId="d372dddd5b3a4fbb" providerId="LiveId" clId="{DBD6AEA9-79C8-4D0B-93DE-C5CB1F701296}"/>
    <pc:docChg chg="custSel modSld">
      <pc:chgData name="Aniruddha Belsare" userId="d372dddd5b3a4fbb" providerId="LiveId" clId="{DBD6AEA9-79C8-4D0B-93DE-C5CB1F701296}" dt="2023-12-30T01:01:59.471" v="81" actId="6549"/>
      <pc:docMkLst>
        <pc:docMk/>
      </pc:docMkLst>
      <pc:sldChg chg="addSp delSp modSp mod">
        <pc:chgData name="Aniruddha Belsare" userId="d372dddd5b3a4fbb" providerId="LiveId" clId="{DBD6AEA9-79C8-4D0B-93DE-C5CB1F701296}" dt="2023-12-30T00:58:16.969" v="30" actId="1076"/>
        <pc:sldMkLst>
          <pc:docMk/>
          <pc:sldMk cId="2948498499" sldId="259"/>
        </pc:sldMkLst>
        <pc:picChg chg="del">
          <ac:chgData name="Aniruddha Belsare" userId="d372dddd5b3a4fbb" providerId="LiveId" clId="{DBD6AEA9-79C8-4D0B-93DE-C5CB1F701296}" dt="2023-12-30T00:57:49.844" v="25" actId="478"/>
          <ac:picMkLst>
            <pc:docMk/>
            <pc:sldMk cId="2948498499" sldId="259"/>
            <ac:picMk id="3" creationId="{BBE9E756-6CC6-6181-88F0-445755650688}"/>
          </ac:picMkLst>
        </pc:picChg>
        <pc:picChg chg="add mod">
          <ac:chgData name="Aniruddha Belsare" userId="d372dddd5b3a4fbb" providerId="LiveId" clId="{DBD6AEA9-79C8-4D0B-93DE-C5CB1F701296}" dt="2023-12-30T00:56:30.560" v="14" actId="1076"/>
          <ac:picMkLst>
            <pc:docMk/>
            <pc:sldMk cId="2948498499" sldId="259"/>
            <ac:picMk id="5" creationId="{D7131121-85D1-AC40-E67B-653A980A9417}"/>
          </ac:picMkLst>
        </pc:picChg>
        <pc:picChg chg="add mod">
          <ac:chgData name="Aniruddha Belsare" userId="d372dddd5b3a4fbb" providerId="LiveId" clId="{DBD6AEA9-79C8-4D0B-93DE-C5CB1F701296}" dt="2023-12-30T00:58:04.491" v="28" actId="1076"/>
          <ac:picMkLst>
            <pc:docMk/>
            <pc:sldMk cId="2948498499" sldId="259"/>
            <ac:picMk id="7" creationId="{0FAEBE5C-76BB-D893-5801-CDDAC2B1F385}"/>
          </ac:picMkLst>
        </pc:picChg>
        <pc:picChg chg="mod">
          <ac:chgData name="Aniruddha Belsare" userId="d372dddd5b3a4fbb" providerId="LiveId" clId="{DBD6AEA9-79C8-4D0B-93DE-C5CB1F701296}" dt="2023-12-30T00:56:51.166" v="20" actId="1076"/>
          <ac:picMkLst>
            <pc:docMk/>
            <pc:sldMk cId="2948498499" sldId="259"/>
            <ac:picMk id="16" creationId="{4983090E-1221-279B-8122-2378F4C33690}"/>
          </ac:picMkLst>
        </pc:picChg>
        <pc:picChg chg="mod">
          <ac:chgData name="Aniruddha Belsare" userId="d372dddd5b3a4fbb" providerId="LiveId" clId="{DBD6AEA9-79C8-4D0B-93DE-C5CB1F701296}" dt="2023-12-30T00:58:16.969" v="30" actId="1076"/>
          <ac:picMkLst>
            <pc:docMk/>
            <pc:sldMk cId="2948498499" sldId="259"/>
            <ac:picMk id="18" creationId="{EECEB7C2-70F9-F898-67C8-AEFBF45F42BD}"/>
          </ac:picMkLst>
        </pc:picChg>
        <pc:picChg chg="del mod">
          <ac:chgData name="Aniruddha Belsare" userId="d372dddd5b3a4fbb" providerId="LiveId" clId="{DBD6AEA9-79C8-4D0B-93DE-C5CB1F701296}" dt="2023-12-30T00:56:38.252" v="17" actId="478"/>
          <ac:picMkLst>
            <pc:docMk/>
            <pc:sldMk cId="2948498499" sldId="259"/>
            <ac:picMk id="19" creationId="{D2439184-9340-7A84-0413-62E1BBCA4E5E}"/>
          </ac:picMkLst>
        </pc:picChg>
        <pc:picChg chg="del">
          <ac:chgData name="Aniruddha Belsare" userId="d372dddd5b3a4fbb" providerId="LiveId" clId="{DBD6AEA9-79C8-4D0B-93DE-C5CB1F701296}" dt="2023-12-30T00:55:16.099" v="1" actId="478"/>
          <ac:picMkLst>
            <pc:docMk/>
            <pc:sldMk cId="2948498499" sldId="259"/>
            <ac:picMk id="25" creationId="{13C19502-3358-33A4-66E9-2E83BAD93F3F}"/>
          </ac:picMkLst>
        </pc:picChg>
        <pc:picChg chg="mod">
          <ac:chgData name="Aniruddha Belsare" userId="d372dddd5b3a4fbb" providerId="LiveId" clId="{DBD6AEA9-79C8-4D0B-93DE-C5CB1F701296}" dt="2023-12-30T00:57:45.348" v="24" actId="1076"/>
          <ac:picMkLst>
            <pc:docMk/>
            <pc:sldMk cId="2948498499" sldId="259"/>
            <ac:picMk id="36" creationId="{6653E855-F446-9E72-E273-094663EB3AE0}"/>
          </ac:picMkLst>
        </pc:picChg>
        <pc:picChg chg="del">
          <ac:chgData name="Aniruddha Belsare" userId="d372dddd5b3a4fbb" providerId="LiveId" clId="{DBD6AEA9-79C8-4D0B-93DE-C5CB1F701296}" dt="2023-12-30T00:55:45.969" v="7" actId="478"/>
          <ac:picMkLst>
            <pc:docMk/>
            <pc:sldMk cId="2948498499" sldId="259"/>
            <ac:picMk id="43" creationId="{A77CD721-8141-6F8F-90AE-1E75F5B0ECC5}"/>
          </ac:picMkLst>
        </pc:picChg>
        <pc:picChg chg="mod">
          <ac:chgData name="Aniruddha Belsare" userId="d372dddd5b3a4fbb" providerId="LiveId" clId="{DBD6AEA9-79C8-4D0B-93DE-C5CB1F701296}" dt="2023-12-30T00:57:41.723" v="23" actId="1076"/>
          <ac:picMkLst>
            <pc:docMk/>
            <pc:sldMk cId="2948498499" sldId="259"/>
            <ac:picMk id="44" creationId="{3E4D2C89-6D35-B6D2-E80D-3F7529498E54}"/>
          </ac:picMkLst>
        </pc:picChg>
        <pc:picChg chg="mod">
          <ac:chgData name="Aniruddha Belsare" userId="d372dddd5b3a4fbb" providerId="LiveId" clId="{DBD6AEA9-79C8-4D0B-93DE-C5CB1F701296}" dt="2023-12-30T00:57:56.428" v="26" actId="1076"/>
          <ac:picMkLst>
            <pc:docMk/>
            <pc:sldMk cId="2948498499" sldId="259"/>
            <ac:picMk id="48" creationId="{C3B13F6A-0E4D-EAE7-D3B0-FA590CCFA432}"/>
          </ac:picMkLst>
        </pc:picChg>
        <pc:picChg chg="del mod">
          <ac:chgData name="Aniruddha Belsare" userId="d372dddd5b3a4fbb" providerId="LiveId" clId="{DBD6AEA9-79C8-4D0B-93DE-C5CB1F701296}" dt="2023-12-30T00:57:58.477" v="27" actId="478"/>
          <ac:picMkLst>
            <pc:docMk/>
            <pc:sldMk cId="2948498499" sldId="259"/>
            <ac:picMk id="50" creationId="{43D6DC19-3629-56B0-486D-A64E93DA867D}"/>
          </ac:picMkLst>
        </pc:picChg>
        <pc:picChg chg="mod">
          <ac:chgData name="Aniruddha Belsare" userId="d372dddd5b3a4fbb" providerId="LiveId" clId="{DBD6AEA9-79C8-4D0B-93DE-C5CB1F701296}" dt="2023-12-30T00:58:10.784" v="29" actId="1076"/>
          <ac:picMkLst>
            <pc:docMk/>
            <pc:sldMk cId="2948498499" sldId="259"/>
            <ac:picMk id="51" creationId="{D85E4536-D887-5876-6255-278B43D90C83}"/>
          </ac:picMkLst>
        </pc:picChg>
        <pc:picChg chg="del mod">
          <ac:chgData name="Aniruddha Belsare" userId="d372dddd5b3a4fbb" providerId="LiveId" clId="{DBD6AEA9-79C8-4D0B-93DE-C5CB1F701296}" dt="2023-12-30T00:56:26.379" v="13" actId="478"/>
          <ac:picMkLst>
            <pc:docMk/>
            <pc:sldMk cId="2948498499" sldId="259"/>
            <ac:picMk id="52" creationId="{229DE0E7-3968-08AB-527D-DB2385C0E977}"/>
          </ac:picMkLst>
        </pc:picChg>
        <pc:picChg chg="mod">
          <ac:chgData name="Aniruddha Belsare" userId="d372dddd5b3a4fbb" providerId="LiveId" clId="{DBD6AEA9-79C8-4D0B-93DE-C5CB1F701296}" dt="2023-12-30T00:56:47.295" v="19" actId="1076"/>
          <ac:picMkLst>
            <pc:docMk/>
            <pc:sldMk cId="2948498499" sldId="259"/>
            <ac:picMk id="56" creationId="{E00F565E-1362-FFAA-8142-0F9413DB33D8}"/>
          </ac:picMkLst>
        </pc:picChg>
      </pc:sldChg>
      <pc:sldChg chg="modSp mod">
        <pc:chgData name="Aniruddha Belsare" userId="d372dddd5b3a4fbb" providerId="LiveId" clId="{DBD6AEA9-79C8-4D0B-93DE-C5CB1F701296}" dt="2023-12-30T00:59:58.703" v="55" actId="20577"/>
        <pc:sldMkLst>
          <pc:docMk/>
          <pc:sldMk cId="910861034" sldId="792"/>
        </pc:sldMkLst>
        <pc:spChg chg="mod">
          <ac:chgData name="Aniruddha Belsare" userId="d372dddd5b3a4fbb" providerId="LiveId" clId="{DBD6AEA9-79C8-4D0B-93DE-C5CB1F701296}" dt="2023-12-30T00:59:58.703" v="55" actId="20577"/>
          <ac:spMkLst>
            <pc:docMk/>
            <pc:sldMk cId="910861034" sldId="792"/>
            <ac:spMk id="8" creationId="{5D34740A-12B5-0BB9-9987-B5B91050A9B4}"/>
          </ac:spMkLst>
        </pc:spChg>
      </pc:sldChg>
      <pc:sldChg chg="modSp mod">
        <pc:chgData name="Aniruddha Belsare" userId="d372dddd5b3a4fbb" providerId="LiveId" clId="{DBD6AEA9-79C8-4D0B-93DE-C5CB1F701296}" dt="2023-12-30T01:00:40.179" v="56" actId="1076"/>
        <pc:sldMkLst>
          <pc:docMk/>
          <pc:sldMk cId="2020443924" sldId="803"/>
        </pc:sldMkLst>
        <pc:spChg chg="mod">
          <ac:chgData name="Aniruddha Belsare" userId="d372dddd5b3a4fbb" providerId="LiveId" clId="{DBD6AEA9-79C8-4D0B-93DE-C5CB1F701296}" dt="2023-12-30T01:00:40.179" v="56" actId="1076"/>
          <ac:spMkLst>
            <pc:docMk/>
            <pc:sldMk cId="2020443924" sldId="803"/>
            <ac:spMk id="8" creationId="{0A1A3AE1-754A-E2DA-2B26-D8FA8D04D41C}"/>
          </ac:spMkLst>
        </pc:spChg>
      </pc:sldChg>
      <pc:sldChg chg="modSp mod">
        <pc:chgData name="Aniruddha Belsare" userId="d372dddd5b3a4fbb" providerId="LiveId" clId="{DBD6AEA9-79C8-4D0B-93DE-C5CB1F701296}" dt="2023-12-30T01:01:30.595" v="65" actId="1076"/>
        <pc:sldMkLst>
          <pc:docMk/>
          <pc:sldMk cId="393619806" sldId="804"/>
        </pc:sldMkLst>
        <pc:spChg chg="mod">
          <ac:chgData name="Aniruddha Belsare" userId="d372dddd5b3a4fbb" providerId="LiveId" clId="{DBD6AEA9-79C8-4D0B-93DE-C5CB1F701296}" dt="2023-12-30T01:01:30.595" v="65" actId="1076"/>
          <ac:spMkLst>
            <pc:docMk/>
            <pc:sldMk cId="393619806" sldId="804"/>
            <ac:spMk id="4" creationId="{B7A64D07-144B-7173-EE83-84CD4A2FBCD2}"/>
          </ac:spMkLst>
        </pc:spChg>
      </pc:sldChg>
      <pc:sldChg chg="modSp mod">
        <pc:chgData name="Aniruddha Belsare" userId="d372dddd5b3a4fbb" providerId="LiveId" clId="{DBD6AEA9-79C8-4D0B-93DE-C5CB1F701296}" dt="2023-12-30T01:01:59.471" v="81" actId="6549"/>
        <pc:sldMkLst>
          <pc:docMk/>
          <pc:sldMk cId="1073057856" sldId="809"/>
        </pc:sldMkLst>
        <pc:spChg chg="mod">
          <ac:chgData name="Aniruddha Belsare" userId="d372dddd5b3a4fbb" providerId="LiveId" clId="{DBD6AEA9-79C8-4D0B-93DE-C5CB1F701296}" dt="2023-12-30T01:01:59.471" v="81" actId="6549"/>
          <ac:spMkLst>
            <pc:docMk/>
            <pc:sldMk cId="1073057856" sldId="809"/>
            <ac:spMk id="15" creationId="{9EB56E1F-59D6-38AB-51DF-6BFD0FAA27C7}"/>
          </ac:spMkLst>
        </pc:spChg>
      </pc:sldChg>
      <pc:sldChg chg="modSp mod">
        <pc:chgData name="Aniruddha Belsare" userId="d372dddd5b3a4fbb" providerId="LiveId" clId="{DBD6AEA9-79C8-4D0B-93DE-C5CB1F701296}" dt="2023-12-30T01:00:55.735" v="59" actId="20577"/>
        <pc:sldMkLst>
          <pc:docMk/>
          <pc:sldMk cId="4134936369" sldId="810"/>
        </pc:sldMkLst>
        <pc:spChg chg="mod">
          <ac:chgData name="Aniruddha Belsare" userId="d372dddd5b3a4fbb" providerId="LiveId" clId="{DBD6AEA9-79C8-4D0B-93DE-C5CB1F701296}" dt="2023-12-30T01:00:55.735" v="59" actId="20577"/>
          <ac:spMkLst>
            <pc:docMk/>
            <pc:sldMk cId="4134936369" sldId="810"/>
            <ac:spMk id="3" creationId="{0F29930B-C6E5-6DEC-53C3-DBB4FEF33319}"/>
          </ac:spMkLst>
        </pc:spChg>
      </pc:sldChg>
    </pc:docChg>
  </pc:docChgLst>
  <pc:docChgLst>
    <pc:chgData name="Aniruddha Belsare" userId="d372dddd5b3a4fbb" providerId="LiveId" clId="{E51D6451-E895-47D8-9404-25124BFB9305}"/>
    <pc:docChg chg="custSel addSld delSld modSld sldOrd">
      <pc:chgData name="Aniruddha Belsare" userId="d372dddd5b3a4fbb" providerId="LiveId" clId="{E51D6451-E895-47D8-9404-25124BFB9305}" dt="2023-06-03T01:15:15.869" v="895" actId="47"/>
      <pc:docMkLst>
        <pc:docMk/>
      </pc:docMkLst>
      <pc:sldChg chg="addSp delSp modSp mod">
        <pc:chgData name="Aniruddha Belsare" userId="d372dddd5b3a4fbb" providerId="LiveId" clId="{E51D6451-E895-47D8-9404-25124BFB9305}" dt="2023-06-03T00:21:05.438" v="44" actId="207"/>
        <pc:sldMkLst>
          <pc:docMk/>
          <pc:sldMk cId="2948498499" sldId="259"/>
        </pc:sldMkLst>
        <pc:spChg chg="mod">
          <ac:chgData name="Aniruddha Belsare" userId="d372dddd5b3a4fbb" providerId="LiveId" clId="{E51D6451-E895-47D8-9404-25124BFB9305}" dt="2023-06-03T00:21:05.438" v="44" actId="207"/>
          <ac:spMkLst>
            <pc:docMk/>
            <pc:sldMk cId="2948498499" sldId="259"/>
            <ac:spMk id="2" creationId="{E1088C38-49C2-4C6E-B0E9-72B02A7FD2D6}"/>
          </ac:spMkLst>
        </pc:spChg>
        <pc:spChg chg="del">
          <ac:chgData name="Aniruddha Belsare" userId="d372dddd5b3a4fbb" providerId="LiveId" clId="{E51D6451-E895-47D8-9404-25124BFB9305}" dt="2023-06-02T19:18:56.434" v="12" actId="478"/>
          <ac:spMkLst>
            <pc:docMk/>
            <pc:sldMk cId="2948498499" sldId="259"/>
            <ac:spMk id="55" creationId="{B6EF4BE1-9B7F-12FB-0511-A9496546582D}"/>
          </ac:spMkLst>
        </pc:spChg>
        <pc:spChg chg="mod">
          <ac:chgData name="Aniruddha Belsare" userId="d372dddd5b3a4fbb" providerId="LiveId" clId="{E51D6451-E895-47D8-9404-25124BFB9305}" dt="2023-06-03T00:19:32.741" v="38" actId="1076"/>
          <ac:spMkLst>
            <pc:docMk/>
            <pc:sldMk cId="2948498499" sldId="259"/>
            <ac:spMk id="61" creationId="{150C0F19-1B25-1A2F-FB7C-B511E86325A1}"/>
          </ac:spMkLst>
        </pc:spChg>
        <pc:picChg chg="add mod">
          <ac:chgData name="Aniruddha Belsare" userId="d372dddd5b3a4fbb" providerId="LiveId" clId="{E51D6451-E895-47D8-9404-25124BFB9305}" dt="2023-06-02T19:18:32.065" v="7" actId="1076"/>
          <ac:picMkLst>
            <pc:docMk/>
            <pc:sldMk cId="2948498499" sldId="259"/>
            <ac:picMk id="3" creationId="{BBE9E756-6CC6-6181-88F0-445755650688}"/>
          </ac:picMkLst>
        </pc:picChg>
        <pc:picChg chg="mod">
          <ac:chgData name="Aniruddha Belsare" userId="d372dddd5b3a4fbb" providerId="LiveId" clId="{E51D6451-E895-47D8-9404-25124BFB9305}" dt="2023-06-03T00:19:10.792" v="34" actId="207"/>
          <ac:picMkLst>
            <pc:docMk/>
            <pc:sldMk cId="2948498499" sldId="259"/>
            <ac:picMk id="17" creationId="{AA6047FC-C5F1-CD6A-59E8-1299E5F0EC72}"/>
          </ac:picMkLst>
        </pc:picChg>
        <pc:picChg chg="mod">
          <ac:chgData name="Aniruddha Belsare" userId="d372dddd5b3a4fbb" providerId="LiveId" clId="{E51D6451-E895-47D8-9404-25124BFB9305}" dt="2023-06-02T19:18:41.762" v="9" actId="1076"/>
          <ac:picMkLst>
            <pc:docMk/>
            <pc:sldMk cId="2948498499" sldId="259"/>
            <ac:picMk id="18" creationId="{EECEB7C2-70F9-F898-67C8-AEFBF45F42BD}"/>
          </ac:picMkLst>
        </pc:picChg>
        <pc:picChg chg="mod">
          <ac:chgData name="Aniruddha Belsare" userId="d372dddd5b3a4fbb" providerId="LiveId" clId="{E51D6451-E895-47D8-9404-25124BFB9305}" dt="2023-06-02T19:19:48.540" v="18" actId="1076"/>
          <ac:picMkLst>
            <pc:docMk/>
            <pc:sldMk cId="2948498499" sldId="259"/>
            <ac:picMk id="19" creationId="{D2439184-9340-7A84-0413-62E1BBCA4E5E}"/>
          </ac:picMkLst>
        </pc:picChg>
        <pc:picChg chg="mod">
          <ac:chgData name="Aniruddha Belsare" userId="d372dddd5b3a4fbb" providerId="LiveId" clId="{E51D6451-E895-47D8-9404-25124BFB9305}" dt="2023-06-03T00:17:33.432" v="25" actId="1076"/>
          <ac:picMkLst>
            <pc:docMk/>
            <pc:sldMk cId="2948498499" sldId="259"/>
            <ac:picMk id="23" creationId="{0E379321-6AA4-8B68-03B3-A48D8679DB85}"/>
          </ac:picMkLst>
        </pc:picChg>
        <pc:picChg chg="mod">
          <ac:chgData name="Aniruddha Belsare" userId="d372dddd5b3a4fbb" providerId="LiveId" clId="{E51D6451-E895-47D8-9404-25124BFB9305}" dt="2023-06-02T19:18:11.827" v="4" actId="1076"/>
          <ac:picMkLst>
            <pc:docMk/>
            <pc:sldMk cId="2948498499" sldId="259"/>
            <ac:picMk id="25" creationId="{13C19502-3358-33A4-66E9-2E83BAD93F3F}"/>
          </ac:picMkLst>
        </pc:picChg>
        <pc:picChg chg="mod">
          <ac:chgData name="Aniruddha Belsare" userId="d372dddd5b3a4fbb" providerId="LiveId" clId="{E51D6451-E895-47D8-9404-25124BFB9305}" dt="2023-06-02T19:18:22.195" v="5" actId="1076"/>
          <ac:picMkLst>
            <pc:docMk/>
            <pc:sldMk cId="2948498499" sldId="259"/>
            <ac:picMk id="36" creationId="{6653E855-F446-9E72-E273-094663EB3AE0}"/>
          </ac:picMkLst>
        </pc:picChg>
        <pc:picChg chg="mod">
          <ac:chgData name="Aniruddha Belsare" userId="d372dddd5b3a4fbb" providerId="LiveId" clId="{E51D6451-E895-47D8-9404-25124BFB9305}" dt="2023-06-02T19:18:48.097" v="11" actId="1076"/>
          <ac:picMkLst>
            <pc:docMk/>
            <pc:sldMk cId="2948498499" sldId="259"/>
            <ac:picMk id="43" creationId="{A77CD721-8141-6F8F-90AE-1E75F5B0ECC5}"/>
          </ac:picMkLst>
        </pc:picChg>
        <pc:picChg chg="mod">
          <ac:chgData name="Aniruddha Belsare" userId="d372dddd5b3a4fbb" providerId="LiveId" clId="{E51D6451-E895-47D8-9404-25124BFB9305}" dt="2023-06-02T19:18:38.820" v="8" actId="1076"/>
          <ac:picMkLst>
            <pc:docMk/>
            <pc:sldMk cId="2948498499" sldId="259"/>
            <ac:picMk id="48" creationId="{C3B13F6A-0E4D-EAE7-D3B0-FA590CCFA432}"/>
          </ac:picMkLst>
        </pc:picChg>
        <pc:picChg chg="mod">
          <ac:chgData name="Aniruddha Belsare" userId="d372dddd5b3a4fbb" providerId="LiveId" clId="{E51D6451-E895-47D8-9404-25124BFB9305}" dt="2023-06-02T19:18:44.129" v="10" actId="1076"/>
          <ac:picMkLst>
            <pc:docMk/>
            <pc:sldMk cId="2948498499" sldId="259"/>
            <ac:picMk id="50" creationId="{43D6DC19-3629-56B0-486D-A64E93DA867D}"/>
          </ac:picMkLst>
        </pc:picChg>
        <pc:picChg chg="mod">
          <ac:chgData name="Aniruddha Belsare" userId="d372dddd5b3a4fbb" providerId="LiveId" clId="{E51D6451-E895-47D8-9404-25124BFB9305}" dt="2023-06-02T19:19:55.259" v="19" actId="1076"/>
          <ac:picMkLst>
            <pc:docMk/>
            <pc:sldMk cId="2948498499" sldId="259"/>
            <ac:picMk id="52" creationId="{229DE0E7-3968-08AB-527D-DB2385C0E977}"/>
          </ac:picMkLst>
        </pc:picChg>
        <pc:picChg chg="mod">
          <ac:chgData name="Aniruddha Belsare" userId="d372dddd5b3a4fbb" providerId="LiveId" clId="{E51D6451-E895-47D8-9404-25124BFB9305}" dt="2023-06-02T19:19:32.440" v="16"/>
          <ac:picMkLst>
            <pc:docMk/>
            <pc:sldMk cId="2948498499" sldId="259"/>
            <ac:picMk id="56" creationId="{E00F565E-1362-FFAA-8142-0F9413DB33D8}"/>
          </ac:picMkLst>
        </pc:picChg>
        <pc:picChg chg="mod">
          <ac:chgData name="Aniruddha Belsare" userId="d372dddd5b3a4fbb" providerId="LiveId" clId="{E51D6451-E895-47D8-9404-25124BFB9305}" dt="2023-06-03T00:19:20.814" v="36" actId="1076"/>
          <ac:picMkLst>
            <pc:docMk/>
            <pc:sldMk cId="2948498499" sldId="259"/>
            <ac:picMk id="60" creationId="{A9E78BDF-2839-6992-2B54-1C1374B80780}"/>
          </ac:picMkLst>
        </pc:picChg>
        <pc:picChg chg="mod">
          <ac:chgData name="Aniruddha Belsare" userId="d372dddd5b3a4fbb" providerId="LiveId" clId="{E51D6451-E895-47D8-9404-25124BFB9305}" dt="2023-06-03T00:19:48.935" v="39" actId="207"/>
          <ac:picMkLst>
            <pc:docMk/>
            <pc:sldMk cId="2948498499" sldId="259"/>
            <ac:picMk id="63" creationId="{D3112280-F6A7-5900-1F3B-2BDE542ED031}"/>
          </ac:picMkLst>
        </pc:picChg>
      </pc:sldChg>
      <pc:sldChg chg="modSp mod">
        <pc:chgData name="Aniruddha Belsare" userId="d372dddd5b3a4fbb" providerId="LiveId" clId="{E51D6451-E895-47D8-9404-25124BFB9305}" dt="2023-06-03T00:23:46.024" v="97" actId="1076"/>
        <pc:sldMkLst>
          <pc:docMk/>
          <pc:sldMk cId="996825904" sldId="791"/>
        </pc:sldMkLst>
        <pc:spChg chg="mod">
          <ac:chgData name="Aniruddha Belsare" userId="d372dddd5b3a4fbb" providerId="LiveId" clId="{E51D6451-E895-47D8-9404-25124BFB9305}" dt="2023-06-03T00:23:46.024" v="97" actId="1076"/>
          <ac:spMkLst>
            <pc:docMk/>
            <pc:sldMk cId="996825904" sldId="791"/>
            <ac:spMk id="9" creationId="{8B488D58-CD99-A5CE-1CE2-0341129A0A81}"/>
          </ac:spMkLst>
        </pc:spChg>
      </pc:sldChg>
      <pc:sldChg chg="modSp mod">
        <pc:chgData name="Aniruddha Belsare" userId="d372dddd5b3a4fbb" providerId="LiveId" clId="{E51D6451-E895-47D8-9404-25124BFB9305}" dt="2023-06-03T00:31:15.945" v="422" actId="20577"/>
        <pc:sldMkLst>
          <pc:docMk/>
          <pc:sldMk cId="910861034" sldId="792"/>
        </pc:sldMkLst>
        <pc:spChg chg="mod">
          <ac:chgData name="Aniruddha Belsare" userId="d372dddd5b3a4fbb" providerId="LiveId" clId="{E51D6451-E895-47D8-9404-25124BFB9305}" dt="2023-06-03T00:31:15.945" v="422" actId="20577"/>
          <ac:spMkLst>
            <pc:docMk/>
            <pc:sldMk cId="910861034" sldId="792"/>
            <ac:spMk id="7" creationId="{3A5535BA-03FD-411E-89F9-B22F93998B3F}"/>
          </ac:spMkLst>
        </pc:spChg>
        <pc:spChg chg="mod">
          <ac:chgData name="Aniruddha Belsare" userId="d372dddd5b3a4fbb" providerId="LiveId" clId="{E51D6451-E895-47D8-9404-25124BFB9305}" dt="2023-06-03T00:30:53.708" v="394" actId="1076"/>
          <ac:spMkLst>
            <pc:docMk/>
            <pc:sldMk cId="910861034" sldId="792"/>
            <ac:spMk id="8" creationId="{5D34740A-12B5-0BB9-9987-B5B91050A9B4}"/>
          </ac:spMkLst>
        </pc:spChg>
      </pc:sldChg>
      <pc:sldChg chg="modSp mod">
        <pc:chgData name="Aniruddha Belsare" userId="d372dddd5b3a4fbb" providerId="LiveId" clId="{E51D6451-E895-47D8-9404-25124BFB9305}" dt="2023-06-03T00:25:17.093" v="175" actId="20577"/>
        <pc:sldMkLst>
          <pc:docMk/>
          <pc:sldMk cId="711965353" sldId="793"/>
        </pc:sldMkLst>
        <pc:spChg chg="mod">
          <ac:chgData name="Aniruddha Belsare" userId="d372dddd5b3a4fbb" providerId="LiveId" clId="{E51D6451-E895-47D8-9404-25124BFB9305}" dt="2023-06-03T00:25:17.093" v="175" actId="20577"/>
          <ac:spMkLst>
            <pc:docMk/>
            <pc:sldMk cId="711965353" sldId="793"/>
            <ac:spMk id="7" creationId="{3A5535BA-03FD-411E-89F9-B22F93998B3F}"/>
          </ac:spMkLst>
        </pc:spChg>
      </pc:sldChg>
      <pc:sldChg chg="addSp modSp mod">
        <pc:chgData name="Aniruddha Belsare" userId="d372dddd5b3a4fbb" providerId="LiveId" clId="{E51D6451-E895-47D8-9404-25124BFB9305}" dt="2023-06-03T00:58:49.821" v="613" actId="1076"/>
        <pc:sldMkLst>
          <pc:docMk/>
          <pc:sldMk cId="2561267097" sldId="801"/>
        </pc:sldMkLst>
        <pc:spChg chg="add mod">
          <ac:chgData name="Aniruddha Belsare" userId="d372dddd5b3a4fbb" providerId="LiveId" clId="{E51D6451-E895-47D8-9404-25124BFB9305}" dt="2023-06-03T00:58:49.821" v="613" actId="1076"/>
          <ac:spMkLst>
            <pc:docMk/>
            <pc:sldMk cId="2561267097" sldId="801"/>
            <ac:spMk id="2" creationId="{6ABF3C0F-E1DD-C91D-E76C-7B50BBB8D4B1}"/>
          </ac:spMkLst>
        </pc:spChg>
        <pc:spChg chg="mod">
          <ac:chgData name="Aniruddha Belsare" userId="d372dddd5b3a4fbb" providerId="LiveId" clId="{E51D6451-E895-47D8-9404-25124BFB9305}" dt="2023-06-03T00:58:46.171" v="612" actId="1076"/>
          <ac:spMkLst>
            <pc:docMk/>
            <pc:sldMk cId="2561267097" sldId="801"/>
            <ac:spMk id="15" creationId="{370409EF-121E-BE3A-2393-D3C188D28C52}"/>
          </ac:spMkLst>
        </pc:spChg>
      </pc:sldChg>
      <pc:sldChg chg="addSp modSp mod">
        <pc:chgData name="Aniruddha Belsare" userId="d372dddd5b3a4fbb" providerId="LiveId" clId="{E51D6451-E895-47D8-9404-25124BFB9305}" dt="2023-06-03T00:58:18.669" v="608" actId="1076"/>
        <pc:sldMkLst>
          <pc:docMk/>
          <pc:sldMk cId="2020443924" sldId="803"/>
        </pc:sldMkLst>
        <pc:spChg chg="add mod">
          <ac:chgData name="Aniruddha Belsare" userId="d372dddd5b3a4fbb" providerId="LiveId" clId="{E51D6451-E895-47D8-9404-25124BFB9305}" dt="2023-06-03T00:58:18.669" v="608" actId="1076"/>
          <ac:spMkLst>
            <pc:docMk/>
            <pc:sldMk cId="2020443924" sldId="803"/>
            <ac:spMk id="2" creationId="{A707E355-2FD6-6CCA-BA91-4FEF3F583082}"/>
          </ac:spMkLst>
        </pc:spChg>
        <pc:spChg chg="mod">
          <ac:chgData name="Aniruddha Belsare" userId="d372dddd5b3a4fbb" providerId="LiveId" clId="{E51D6451-E895-47D8-9404-25124BFB9305}" dt="2023-06-03T00:34:15.013" v="515" actId="20577"/>
          <ac:spMkLst>
            <pc:docMk/>
            <pc:sldMk cId="2020443924" sldId="803"/>
            <ac:spMk id="7" creationId="{3A5535BA-03FD-411E-89F9-B22F93998B3F}"/>
          </ac:spMkLst>
        </pc:spChg>
        <pc:spChg chg="mod">
          <ac:chgData name="Aniruddha Belsare" userId="d372dddd5b3a4fbb" providerId="LiveId" clId="{E51D6451-E895-47D8-9404-25124BFB9305}" dt="2023-06-03T00:33:59.469" v="501" actId="1076"/>
          <ac:spMkLst>
            <pc:docMk/>
            <pc:sldMk cId="2020443924" sldId="803"/>
            <ac:spMk id="8" creationId="{0A1A3AE1-754A-E2DA-2B26-D8FA8D04D41C}"/>
          </ac:spMkLst>
        </pc:spChg>
      </pc:sldChg>
      <pc:sldChg chg="delSp modSp mod">
        <pc:chgData name="Aniruddha Belsare" userId="d372dddd5b3a4fbb" providerId="LiveId" clId="{E51D6451-E895-47D8-9404-25124BFB9305}" dt="2023-06-03T01:11:40.770" v="784" actId="1076"/>
        <pc:sldMkLst>
          <pc:docMk/>
          <pc:sldMk cId="393619806" sldId="804"/>
        </pc:sldMkLst>
        <pc:spChg chg="mod">
          <ac:chgData name="Aniruddha Belsare" userId="d372dddd5b3a4fbb" providerId="LiveId" clId="{E51D6451-E895-47D8-9404-25124BFB9305}" dt="2023-06-03T01:11:40.770" v="784" actId="1076"/>
          <ac:spMkLst>
            <pc:docMk/>
            <pc:sldMk cId="393619806" sldId="804"/>
            <ac:spMk id="4" creationId="{B7A64D07-144B-7173-EE83-84CD4A2FBCD2}"/>
          </ac:spMkLst>
        </pc:spChg>
        <pc:spChg chg="mod">
          <ac:chgData name="Aniruddha Belsare" userId="d372dddd5b3a4fbb" providerId="LiveId" clId="{E51D6451-E895-47D8-9404-25124BFB9305}" dt="2023-06-03T01:05:03.857" v="748" actId="20577"/>
          <ac:spMkLst>
            <pc:docMk/>
            <pc:sldMk cId="393619806" sldId="804"/>
            <ac:spMk id="38" creationId="{A6B1EC42-34E7-F7A4-D9E4-5F82C996D5B3}"/>
          </ac:spMkLst>
        </pc:spChg>
        <pc:picChg chg="del mod">
          <ac:chgData name="Aniruddha Belsare" userId="d372dddd5b3a4fbb" providerId="LiveId" clId="{E51D6451-E895-47D8-9404-25124BFB9305}" dt="2023-06-03T01:11:33.700" v="783" actId="478"/>
          <ac:picMkLst>
            <pc:docMk/>
            <pc:sldMk cId="393619806" sldId="804"/>
            <ac:picMk id="6" creationId="{82F8A635-F986-4A1C-5E64-574DB395F668}"/>
          </ac:picMkLst>
        </pc:picChg>
      </pc:sldChg>
      <pc:sldChg chg="addSp delSp modSp mod">
        <pc:chgData name="Aniruddha Belsare" userId="d372dddd5b3a4fbb" providerId="LiveId" clId="{E51D6451-E895-47D8-9404-25124BFB9305}" dt="2023-06-03T01:13:32.148" v="849" actId="20577"/>
        <pc:sldMkLst>
          <pc:docMk/>
          <pc:sldMk cId="3300488570" sldId="807"/>
        </pc:sldMkLst>
        <pc:spChg chg="mod">
          <ac:chgData name="Aniruddha Belsare" userId="d372dddd5b3a4fbb" providerId="LiveId" clId="{E51D6451-E895-47D8-9404-25124BFB9305}" dt="2023-06-03T01:13:32.148" v="849" actId="20577"/>
          <ac:spMkLst>
            <pc:docMk/>
            <pc:sldMk cId="3300488570" sldId="807"/>
            <ac:spMk id="7" creationId="{3A5535BA-03FD-411E-89F9-B22F93998B3F}"/>
          </ac:spMkLst>
        </pc:spChg>
        <pc:spChg chg="add mod">
          <ac:chgData name="Aniruddha Belsare" userId="d372dddd5b3a4fbb" providerId="LiveId" clId="{E51D6451-E895-47D8-9404-25124BFB9305}" dt="2023-06-03T01:10:01.282" v="769" actId="1076"/>
          <ac:spMkLst>
            <pc:docMk/>
            <pc:sldMk cId="3300488570" sldId="807"/>
            <ac:spMk id="11" creationId="{66FC108D-292E-03FD-1906-F00D6F893924}"/>
          </ac:spMkLst>
        </pc:spChg>
        <pc:spChg chg="add mod">
          <ac:chgData name="Aniruddha Belsare" userId="d372dddd5b3a4fbb" providerId="LiveId" clId="{E51D6451-E895-47D8-9404-25124BFB9305}" dt="2023-06-03T01:10:37.038" v="775" actId="208"/>
          <ac:spMkLst>
            <pc:docMk/>
            <pc:sldMk cId="3300488570" sldId="807"/>
            <ac:spMk id="14" creationId="{D4FEDE7B-55FA-CC9E-4ED1-ED67C6E4F318}"/>
          </ac:spMkLst>
        </pc:spChg>
        <pc:spChg chg="add mod">
          <ac:chgData name="Aniruddha Belsare" userId="d372dddd5b3a4fbb" providerId="LiveId" clId="{E51D6451-E895-47D8-9404-25124BFB9305}" dt="2023-06-03T01:11:12.674" v="780" actId="14100"/>
          <ac:spMkLst>
            <pc:docMk/>
            <pc:sldMk cId="3300488570" sldId="807"/>
            <ac:spMk id="15" creationId="{7CD967CB-3D4C-AC28-B1BF-11D4A304F6CD}"/>
          </ac:spMkLst>
        </pc:spChg>
        <pc:spChg chg="add mod">
          <ac:chgData name="Aniruddha Belsare" userId="d372dddd5b3a4fbb" providerId="LiveId" clId="{E51D6451-E895-47D8-9404-25124BFB9305}" dt="2023-06-03T01:11:25.110" v="782" actId="1076"/>
          <ac:spMkLst>
            <pc:docMk/>
            <pc:sldMk cId="3300488570" sldId="807"/>
            <ac:spMk id="16" creationId="{9724F5D5-32F3-815B-ED92-ED342C55DA52}"/>
          </ac:spMkLst>
        </pc:spChg>
        <pc:spChg chg="mod">
          <ac:chgData name="Aniruddha Belsare" userId="d372dddd5b3a4fbb" providerId="LiveId" clId="{E51D6451-E895-47D8-9404-25124BFB9305}" dt="2023-06-03T01:11:55.100" v="786" actId="20577"/>
          <ac:spMkLst>
            <pc:docMk/>
            <pc:sldMk cId="3300488570" sldId="807"/>
            <ac:spMk id="38" creationId="{A6B1EC42-34E7-F7A4-D9E4-5F82C996D5B3}"/>
          </ac:spMkLst>
        </pc:spChg>
        <pc:picChg chg="add mod">
          <ac:chgData name="Aniruddha Belsare" userId="d372dddd5b3a4fbb" providerId="LiveId" clId="{E51D6451-E895-47D8-9404-25124BFB9305}" dt="2023-06-03T01:06:48.136" v="753" actId="1076"/>
          <ac:picMkLst>
            <pc:docMk/>
            <pc:sldMk cId="3300488570" sldId="807"/>
            <ac:picMk id="3" creationId="{01A6A068-0478-8403-308E-B2D9617DEE03}"/>
          </ac:picMkLst>
        </pc:picChg>
        <pc:picChg chg="add del mod">
          <ac:chgData name="Aniruddha Belsare" userId="d372dddd5b3a4fbb" providerId="LiveId" clId="{E51D6451-E895-47D8-9404-25124BFB9305}" dt="2023-06-03T01:08:42.272" v="758" actId="478"/>
          <ac:picMkLst>
            <pc:docMk/>
            <pc:sldMk cId="3300488570" sldId="807"/>
            <ac:picMk id="5" creationId="{531CAED0-B456-63ED-B6FF-DAA88E7FFDEC}"/>
          </ac:picMkLst>
        </pc:picChg>
        <pc:picChg chg="del">
          <ac:chgData name="Aniruddha Belsare" userId="d372dddd5b3a4fbb" providerId="LiveId" clId="{E51D6451-E895-47D8-9404-25124BFB9305}" dt="2023-06-03T01:07:33.447" v="754" actId="478"/>
          <ac:picMkLst>
            <pc:docMk/>
            <pc:sldMk cId="3300488570" sldId="807"/>
            <ac:picMk id="6" creationId="{ED21C8D5-C71D-6167-5828-F91B68B06DE5}"/>
          </ac:picMkLst>
        </pc:picChg>
        <pc:picChg chg="add mod">
          <ac:chgData name="Aniruddha Belsare" userId="d372dddd5b3a4fbb" providerId="LiveId" clId="{E51D6451-E895-47D8-9404-25124BFB9305}" dt="2023-06-03T01:08:52.636" v="762" actId="14100"/>
          <ac:picMkLst>
            <pc:docMk/>
            <pc:sldMk cId="3300488570" sldId="807"/>
            <ac:picMk id="9" creationId="{1492225C-B742-93DA-00ED-D508D6C64871}"/>
          </ac:picMkLst>
        </pc:picChg>
      </pc:sldChg>
      <pc:sldChg chg="del ord">
        <pc:chgData name="Aniruddha Belsare" userId="d372dddd5b3a4fbb" providerId="LiveId" clId="{E51D6451-E895-47D8-9404-25124BFB9305}" dt="2023-06-03T01:15:15.869" v="895" actId="47"/>
        <pc:sldMkLst>
          <pc:docMk/>
          <pc:sldMk cId="1431233689" sldId="808"/>
        </pc:sldMkLst>
      </pc:sldChg>
      <pc:sldChg chg="addSp delSp modSp mod modNotesTx">
        <pc:chgData name="Aniruddha Belsare" userId="d372dddd5b3a4fbb" providerId="LiveId" clId="{E51D6451-E895-47D8-9404-25124BFB9305}" dt="2023-06-03T01:15:11.593" v="894"/>
        <pc:sldMkLst>
          <pc:docMk/>
          <pc:sldMk cId="1073057856" sldId="809"/>
        </pc:sldMkLst>
        <pc:spChg chg="mod">
          <ac:chgData name="Aniruddha Belsare" userId="d372dddd5b3a4fbb" providerId="LiveId" clId="{E51D6451-E895-47D8-9404-25124BFB9305}" dt="2023-06-03T01:14:54.873" v="893" actId="20577"/>
          <ac:spMkLst>
            <pc:docMk/>
            <pc:sldMk cId="1073057856" sldId="809"/>
            <ac:spMk id="7" creationId="{3A5535BA-03FD-411E-89F9-B22F93998B3F}"/>
          </ac:spMkLst>
        </pc:spChg>
        <pc:spChg chg="del">
          <ac:chgData name="Aniruddha Belsare" userId="d372dddd5b3a4fbb" providerId="LiveId" clId="{E51D6451-E895-47D8-9404-25124BFB9305}" dt="2023-06-03T01:13:53.641" v="854" actId="478"/>
          <ac:spMkLst>
            <pc:docMk/>
            <pc:sldMk cId="1073057856" sldId="809"/>
            <ac:spMk id="11" creationId="{BE53678C-85A2-B65A-349C-DEB69B86F745}"/>
          </ac:spMkLst>
        </pc:spChg>
        <pc:spChg chg="mod">
          <ac:chgData name="Aniruddha Belsare" userId="d372dddd5b3a4fbb" providerId="LiveId" clId="{E51D6451-E895-47D8-9404-25124BFB9305}" dt="2023-06-03T01:14:03.745" v="856" actId="1076"/>
          <ac:spMkLst>
            <pc:docMk/>
            <pc:sldMk cId="1073057856" sldId="809"/>
            <ac:spMk id="15" creationId="{9EB56E1F-59D6-38AB-51DF-6BFD0FAA27C7}"/>
          </ac:spMkLst>
        </pc:spChg>
        <pc:spChg chg="mod">
          <ac:chgData name="Aniruddha Belsare" userId="d372dddd5b3a4fbb" providerId="LiveId" clId="{E51D6451-E895-47D8-9404-25124BFB9305}" dt="2023-06-03T01:14:13.015" v="858" actId="1076"/>
          <ac:spMkLst>
            <pc:docMk/>
            <pc:sldMk cId="1073057856" sldId="809"/>
            <ac:spMk id="16" creationId="{5A79C0C2-4D48-FA6B-F007-8A105F5B5E5D}"/>
          </ac:spMkLst>
        </pc:spChg>
        <pc:spChg chg="mod">
          <ac:chgData name="Aniruddha Belsare" userId="d372dddd5b3a4fbb" providerId="LiveId" clId="{E51D6451-E895-47D8-9404-25124BFB9305}" dt="2023-06-03T01:14:17.566" v="859" actId="1076"/>
          <ac:spMkLst>
            <pc:docMk/>
            <pc:sldMk cId="1073057856" sldId="809"/>
            <ac:spMk id="17" creationId="{294E793E-4597-B399-3713-A3289CDC037E}"/>
          </ac:spMkLst>
        </pc:spChg>
        <pc:spChg chg="mod">
          <ac:chgData name="Aniruddha Belsare" userId="d372dddd5b3a4fbb" providerId="LiveId" clId="{E51D6451-E895-47D8-9404-25124BFB9305}" dt="2023-06-03T01:14:08.172" v="857" actId="1076"/>
          <ac:spMkLst>
            <pc:docMk/>
            <pc:sldMk cId="1073057856" sldId="809"/>
            <ac:spMk id="18" creationId="{A2FDB09C-BAE1-77E6-8E57-3F75B9BEFB40}"/>
          </ac:spMkLst>
        </pc:spChg>
        <pc:picChg chg="add mod">
          <ac:chgData name="Aniruddha Belsare" userId="d372dddd5b3a4fbb" providerId="LiveId" clId="{E51D6451-E895-47D8-9404-25124BFB9305}" dt="2023-06-03T01:14:33.096" v="861" actId="1076"/>
          <ac:picMkLst>
            <pc:docMk/>
            <pc:sldMk cId="1073057856" sldId="809"/>
            <ac:picMk id="2" creationId="{67AF3C34-D310-6DB1-489A-B6FA33189F0B}"/>
          </ac:picMkLst>
        </pc:picChg>
        <pc:picChg chg="del">
          <ac:chgData name="Aniruddha Belsare" userId="d372dddd5b3a4fbb" providerId="LiveId" clId="{E51D6451-E895-47D8-9404-25124BFB9305}" dt="2023-06-03T01:13:45.567" v="852" actId="478"/>
          <ac:picMkLst>
            <pc:docMk/>
            <pc:sldMk cId="1073057856" sldId="809"/>
            <ac:picMk id="5" creationId="{380C325C-CAC2-4C5A-A8DB-4994DDE35A02}"/>
          </ac:picMkLst>
        </pc:picChg>
        <pc:picChg chg="del">
          <ac:chgData name="Aniruddha Belsare" userId="d372dddd5b3a4fbb" providerId="LiveId" clId="{E51D6451-E895-47D8-9404-25124BFB9305}" dt="2023-06-03T01:13:50.205" v="853" actId="478"/>
          <ac:picMkLst>
            <pc:docMk/>
            <pc:sldMk cId="1073057856" sldId="809"/>
            <ac:picMk id="8" creationId="{0B033A91-4842-BC03-A650-A0CF09DAC9EE}"/>
          </ac:picMkLst>
        </pc:picChg>
      </pc:sldChg>
      <pc:sldChg chg="addSp delSp modSp add mod">
        <pc:chgData name="Aniruddha Belsare" userId="d372dddd5b3a4fbb" providerId="LiveId" clId="{E51D6451-E895-47D8-9404-25124BFB9305}" dt="2023-06-03T01:02:03.361" v="687" actId="20577"/>
        <pc:sldMkLst>
          <pc:docMk/>
          <pc:sldMk cId="4134936369" sldId="810"/>
        </pc:sldMkLst>
        <pc:spChg chg="del">
          <ac:chgData name="Aniruddha Belsare" userId="d372dddd5b3a4fbb" providerId="LiveId" clId="{E51D6451-E895-47D8-9404-25124BFB9305}" dt="2023-06-03T00:59:59.121" v="616" actId="478"/>
          <ac:spMkLst>
            <pc:docMk/>
            <pc:sldMk cId="4134936369" sldId="810"/>
            <ac:spMk id="2" creationId="{A707E355-2FD6-6CCA-BA91-4FEF3F583082}"/>
          </ac:spMkLst>
        </pc:spChg>
        <pc:spChg chg="add mod">
          <ac:chgData name="Aniruddha Belsare" userId="d372dddd5b3a4fbb" providerId="LiveId" clId="{E51D6451-E895-47D8-9404-25124BFB9305}" dt="2023-06-03T01:01:58.030" v="685" actId="1076"/>
          <ac:spMkLst>
            <pc:docMk/>
            <pc:sldMk cId="4134936369" sldId="810"/>
            <ac:spMk id="3" creationId="{0F29930B-C6E5-6DEC-53C3-DBB4FEF33319}"/>
          </ac:spMkLst>
        </pc:spChg>
        <pc:spChg chg="mod">
          <ac:chgData name="Aniruddha Belsare" userId="d372dddd5b3a4fbb" providerId="LiveId" clId="{E51D6451-E895-47D8-9404-25124BFB9305}" dt="2023-06-03T01:00:16.407" v="650" actId="20577"/>
          <ac:spMkLst>
            <pc:docMk/>
            <pc:sldMk cId="4134936369" sldId="810"/>
            <ac:spMk id="7" creationId="{3A5535BA-03FD-411E-89F9-B22F93998B3F}"/>
          </ac:spMkLst>
        </pc:spChg>
        <pc:spChg chg="del">
          <ac:chgData name="Aniruddha Belsare" userId="d372dddd5b3a4fbb" providerId="LiveId" clId="{E51D6451-E895-47D8-9404-25124BFB9305}" dt="2023-06-03T00:59:56.099" v="615" actId="478"/>
          <ac:spMkLst>
            <pc:docMk/>
            <pc:sldMk cId="4134936369" sldId="810"/>
            <ac:spMk id="8" creationId="{0A1A3AE1-754A-E2DA-2B26-D8FA8D04D41C}"/>
          </ac:spMkLst>
        </pc:spChg>
        <pc:spChg chg="mod">
          <ac:chgData name="Aniruddha Belsare" userId="d372dddd5b3a4fbb" providerId="LiveId" clId="{E51D6451-E895-47D8-9404-25124BFB9305}" dt="2023-06-03T01:02:03.361" v="687" actId="20577"/>
          <ac:spMkLst>
            <pc:docMk/>
            <pc:sldMk cId="4134936369" sldId="810"/>
            <ac:spMk id="38" creationId="{A6B1EC42-34E7-F7A4-D9E4-5F82C996D5B3}"/>
          </ac:spMkLst>
        </pc:spChg>
      </pc:sldChg>
    </pc:docChg>
  </pc:docChgLst>
  <pc:docChgLst>
    <pc:chgData name="Aniruddha Belsare" userId="d372dddd5b3a4fbb" providerId="LiveId" clId="{79FAA524-550A-40F5-9B85-0062C391112B}"/>
    <pc:docChg chg="custSel addSld modSld sldOrd">
      <pc:chgData name="Aniruddha Belsare" userId="d372dddd5b3a4fbb" providerId="LiveId" clId="{79FAA524-550A-40F5-9B85-0062C391112B}" dt="2023-03-20T18:45:47.340" v="709" actId="20577"/>
      <pc:docMkLst>
        <pc:docMk/>
      </pc:docMkLst>
      <pc:sldChg chg="addSp modSp mod modAnim modNotesTx">
        <pc:chgData name="Aniruddha Belsare" userId="d372dddd5b3a4fbb" providerId="LiveId" clId="{79FAA524-550A-40F5-9B85-0062C391112B}" dt="2023-03-20T15:41:30.942" v="285"/>
        <pc:sldMkLst>
          <pc:docMk/>
          <pc:sldMk cId="996825904" sldId="791"/>
        </pc:sldMkLst>
        <pc:spChg chg="add mod">
          <ac:chgData name="Aniruddha Belsare" userId="d372dddd5b3a4fbb" providerId="LiveId" clId="{79FAA524-550A-40F5-9B85-0062C391112B}" dt="2023-03-20T15:38:06.567" v="262" actId="207"/>
          <ac:spMkLst>
            <pc:docMk/>
            <pc:sldMk cId="996825904" sldId="791"/>
            <ac:spMk id="3" creationId="{1F6B4FAC-6A95-ED41-4B7D-6AF49E9B977D}"/>
          </ac:spMkLst>
        </pc:spChg>
        <pc:spChg chg="add mod">
          <ac:chgData name="Aniruddha Belsare" userId="d372dddd5b3a4fbb" providerId="LiveId" clId="{79FAA524-550A-40F5-9B85-0062C391112B}" dt="2023-03-20T15:38:29.295" v="266" actId="1076"/>
          <ac:spMkLst>
            <pc:docMk/>
            <pc:sldMk cId="996825904" sldId="791"/>
            <ac:spMk id="4" creationId="{3E3D94DC-DEEE-226C-117F-25B11C4D380D}"/>
          </ac:spMkLst>
        </pc:spChg>
        <pc:spChg chg="add mod">
          <ac:chgData name="Aniruddha Belsare" userId="d372dddd5b3a4fbb" providerId="LiveId" clId="{79FAA524-550A-40F5-9B85-0062C391112B}" dt="2023-03-20T15:38:41.508" v="269" actId="1036"/>
          <ac:spMkLst>
            <pc:docMk/>
            <pc:sldMk cId="996825904" sldId="791"/>
            <ac:spMk id="5" creationId="{B7C94F25-E3D2-469F-773D-5FBA443199DE}"/>
          </ac:spMkLst>
        </pc:spChg>
        <pc:spChg chg="add mod">
          <ac:chgData name="Aniruddha Belsare" userId="d372dddd5b3a4fbb" providerId="LiveId" clId="{79FAA524-550A-40F5-9B85-0062C391112B}" dt="2023-03-20T15:38:18.131" v="265" actId="207"/>
          <ac:spMkLst>
            <pc:docMk/>
            <pc:sldMk cId="996825904" sldId="791"/>
            <ac:spMk id="6" creationId="{13B9D308-49EE-7CD9-CFEF-71C3B29237FB}"/>
          </ac:spMkLst>
        </pc:spChg>
        <pc:spChg chg="mod">
          <ac:chgData name="Aniruddha Belsare" userId="d372dddd5b3a4fbb" providerId="LiveId" clId="{79FAA524-550A-40F5-9B85-0062C391112B}" dt="2023-03-20T12:52:23.154" v="17" actId="20577"/>
          <ac:spMkLst>
            <pc:docMk/>
            <pc:sldMk cId="996825904" sldId="791"/>
            <ac:spMk id="7" creationId="{3A5535BA-03FD-411E-89F9-B22F93998B3F}"/>
          </ac:spMkLst>
        </pc:spChg>
        <pc:spChg chg="mod">
          <ac:chgData name="Aniruddha Belsare" userId="d372dddd5b3a4fbb" providerId="LiveId" clId="{79FAA524-550A-40F5-9B85-0062C391112B}" dt="2023-03-20T13:23:56.257" v="93" actId="6549"/>
          <ac:spMkLst>
            <pc:docMk/>
            <pc:sldMk cId="996825904" sldId="791"/>
            <ac:spMk id="38" creationId="{A6B1EC42-34E7-F7A4-D9E4-5F82C996D5B3}"/>
          </ac:spMkLst>
        </pc:spChg>
      </pc:sldChg>
      <pc:sldChg chg="modSp mod modNotesTx">
        <pc:chgData name="Aniruddha Belsare" userId="d372dddd5b3a4fbb" providerId="LiveId" clId="{79FAA524-550A-40F5-9B85-0062C391112B}" dt="2023-03-20T16:37:13.860" v="684" actId="20577"/>
        <pc:sldMkLst>
          <pc:docMk/>
          <pc:sldMk cId="910861034" sldId="792"/>
        </pc:sldMkLst>
        <pc:spChg chg="mod">
          <ac:chgData name="Aniruddha Belsare" userId="d372dddd5b3a4fbb" providerId="LiveId" clId="{79FAA524-550A-40F5-9B85-0062C391112B}" dt="2023-03-20T16:37:13.860" v="684" actId="20577"/>
          <ac:spMkLst>
            <pc:docMk/>
            <pc:sldMk cId="910861034" sldId="792"/>
            <ac:spMk id="38" creationId="{A6B1EC42-34E7-F7A4-D9E4-5F82C996D5B3}"/>
          </ac:spMkLst>
        </pc:spChg>
      </pc:sldChg>
      <pc:sldChg chg="modSp mod modNotesTx">
        <pc:chgData name="Aniruddha Belsare" userId="d372dddd5b3a4fbb" providerId="LiveId" clId="{79FAA524-550A-40F5-9B85-0062C391112B}" dt="2023-03-20T16:14:13.171" v="580"/>
        <pc:sldMkLst>
          <pc:docMk/>
          <pc:sldMk cId="711965353" sldId="793"/>
        </pc:sldMkLst>
        <pc:spChg chg="mod">
          <ac:chgData name="Aniruddha Belsare" userId="d372dddd5b3a4fbb" providerId="LiveId" clId="{79FAA524-550A-40F5-9B85-0062C391112B}" dt="2023-03-20T13:23:49.931" v="91" actId="6549"/>
          <ac:spMkLst>
            <pc:docMk/>
            <pc:sldMk cId="711965353" sldId="793"/>
            <ac:spMk id="38" creationId="{A6B1EC42-34E7-F7A4-D9E4-5F82C996D5B3}"/>
          </ac:spMkLst>
        </pc:spChg>
      </pc:sldChg>
      <pc:sldChg chg="modSp mod modNotesTx">
        <pc:chgData name="Aniruddha Belsare" userId="d372dddd5b3a4fbb" providerId="LiveId" clId="{79FAA524-550A-40F5-9B85-0062C391112B}" dt="2023-03-20T16:37:19.816" v="686" actId="6549"/>
        <pc:sldMkLst>
          <pc:docMk/>
          <pc:sldMk cId="2561267097" sldId="801"/>
        </pc:sldMkLst>
        <pc:spChg chg="mod">
          <ac:chgData name="Aniruddha Belsare" userId="d372dddd5b3a4fbb" providerId="LiveId" clId="{79FAA524-550A-40F5-9B85-0062C391112B}" dt="2023-03-20T16:37:19.816" v="686" actId="6549"/>
          <ac:spMkLst>
            <pc:docMk/>
            <pc:sldMk cId="2561267097" sldId="801"/>
            <ac:spMk id="38" creationId="{A6B1EC42-34E7-F7A4-D9E4-5F82C996D5B3}"/>
          </ac:spMkLst>
        </pc:spChg>
      </pc:sldChg>
      <pc:sldChg chg="modSp mod ord">
        <pc:chgData name="Aniruddha Belsare" userId="d372dddd5b3a4fbb" providerId="LiveId" clId="{79FAA524-550A-40F5-9B85-0062C391112B}" dt="2023-03-20T16:17:42.006" v="602"/>
        <pc:sldMkLst>
          <pc:docMk/>
          <pc:sldMk cId="2178779143" sldId="802"/>
        </pc:sldMkLst>
        <pc:spChg chg="mod">
          <ac:chgData name="Aniruddha Belsare" userId="d372dddd5b3a4fbb" providerId="LiveId" clId="{79FAA524-550A-40F5-9B85-0062C391112B}" dt="2023-03-20T13:23:42.494" v="89" actId="6549"/>
          <ac:spMkLst>
            <pc:docMk/>
            <pc:sldMk cId="2178779143" sldId="802"/>
            <ac:spMk id="38" creationId="{A6B1EC42-34E7-F7A4-D9E4-5F82C996D5B3}"/>
          </ac:spMkLst>
        </pc:spChg>
      </pc:sldChg>
      <pc:sldChg chg="modSp mod modNotesTx">
        <pc:chgData name="Aniruddha Belsare" userId="d372dddd5b3a4fbb" providerId="LiveId" clId="{79FAA524-550A-40F5-9B85-0062C391112B}" dt="2023-03-20T17:15:10.212" v="688" actId="20577"/>
        <pc:sldMkLst>
          <pc:docMk/>
          <pc:sldMk cId="2020443924" sldId="803"/>
        </pc:sldMkLst>
        <pc:spChg chg="mod">
          <ac:chgData name="Aniruddha Belsare" userId="d372dddd5b3a4fbb" providerId="LiveId" clId="{79FAA524-550A-40F5-9B85-0062C391112B}" dt="2023-03-20T16:37:09.061" v="682" actId="6549"/>
          <ac:spMkLst>
            <pc:docMk/>
            <pc:sldMk cId="2020443924" sldId="803"/>
            <ac:spMk id="38" creationId="{A6B1EC42-34E7-F7A4-D9E4-5F82C996D5B3}"/>
          </ac:spMkLst>
        </pc:spChg>
      </pc:sldChg>
      <pc:sldChg chg="addSp delSp modSp mod delAnim modAnim">
        <pc:chgData name="Aniruddha Belsare" userId="d372dddd5b3a4fbb" providerId="LiveId" clId="{79FAA524-550A-40F5-9B85-0062C391112B}" dt="2023-03-20T16:37:03.539" v="680" actId="20577"/>
        <pc:sldMkLst>
          <pc:docMk/>
          <pc:sldMk cId="393619806" sldId="804"/>
        </pc:sldMkLst>
        <pc:spChg chg="mod">
          <ac:chgData name="Aniruddha Belsare" userId="d372dddd5b3a4fbb" providerId="LiveId" clId="{79FAA524-550A-40F5-9B85-0062C391112B}" dt="2023-03-20T16:37:03.539" v="680" actId="20577"/>
          <ac:spMkLst>
            <pc:docMk/>
            <pc:sldMk cId="393619806" sldId="804"/>
            <ac:spMk id="38" creationId="{A6B1EC42-34E7-F7A4-D9E4-5F82C996D5B3}"/>
          </ac:spMkLst>
        </pc:spChg>
        <pc:picChg chg="add mod">
          <ac:chgData name="Aniruddha Belsare" userId="d372dddd5b3a4fbb" providerId="LiveId" clId="{79FAA524-550A-40F5-9B85-0062C391112B}" dt="2023-03-20T16:24:06.656" v="615" actId="1076"/>
          <ac:picMkLst>
            <pc:docMk/>
            <pc:sldMk cId="393619806" sldId="804"/>
            <ac:picMk id="2" creationId="{3D5013C9-0737-67AA-766F-CB3C2CD5C22E}"/>
          </ac:picMkLst>
        </pc:picChg>
        <pc:picChg chg="del">
          <ac:chgData name="Aniruddha Belsare" userId="d372dddd5b3a4fbb" providerId="LiveId" clId="{79FAA524-550A-40F5-9B85-0062C391112B}" dt="2023-03-20T16:23:37.454" v="609" actId="478"/>
          <ac:picMkLst>
            <pc:docMk/>
            <pc:sldMk cId="393619806" sldId="804"/>
            <ac:picMk id="4" creationId="{52AC3604-FC14-66D0-9B9F-3363076ACE60}"/>
          </ac:picMkLst>
        </pc:picChg>
      </pc:sldChg>
      <pc:sldChg chg="modSp mod modNotesTx">
        <pc:chgData name="Aniruddha Belsare" userId="d372dddd5b3a4fbb" providerId="LiveId" clId="{79FAA524-550A-40F5-9B85-0062C391112B}" dt="2023-03-20T17:21:07.238" v="703" actId="6549"/>
        <pc:sldMkLst>
          <pc:docMk/>
          <pc:sldMk cId="107704297" sldId="805"/>
        </pc:sldMkLst>
        <pc:spChg chg="mod">
          <ac:chgData name="Aniruddha Belsare" userId="d372dddd5b3a4fbb" providerId="LiveId" clId="{79FAA524-550A-40F5-9B85-0062C391112B}" dt="2023-03-20T17:21:07.238" v="703" actId="6549"/>
          <ac:spMkLst>
            <pc:docMk/>
            <pc:sldMk cId="107704297" sldId="805"/>
            <ac:spMk id="38" creationId="{A6B1EC42-34E7-F7A4-D9E4-5F82C996D5B3}"/>
          </ac:spMkLst>
        </pc:spChg>
      </pc:sldChg>
      <pc:sldChg chg="ord">
        <pc:chgData name="Aniruddha Belsare" userId="d372dddd5b3a4fbb" providerId="LiveId" clId="{79FAA524-550A-40F5-9B85-0062C391112B}" dt="2023-03-20T13:20:47.837" v="50"/>
        <pc:sldMkLst>
          <pc:docMk/>
          <pc:sldMk cId="2733552515" sldId="806"/>
        </pc:sldMkLst>
      </pc:sldChg>
      <pc:sldChg chg="modSp mod ord">
        <pc:chgData name="Aniruddha Belsare" userId="d372dddd5b3a4fbb" providerId="LiveId" clId="{79FAA524-550A-40F5-9B85-0062C391112B}" dt="2023-03-20T16:36:55.441" v="678" actId="20577"/>
        <pc:sldMkLst>
          <pc:docMk/>
          <pc:sldMk cId="3300488570" sldId="807"/>
        </pc:sldMkLst>
        <pc:spChg chg="mod">
          <ac:chgData name="Aniruddha Belsare" userId="d372dddd5b3a4fbb" providerId="LiveId" clId="{79FAA524-550A-40F5-9B85-0062C391112B}" dt="2023-03-20T16:36:55.441" v="678" actId="20577"/>
          <ac:spMkLst>
            <pc:docMk/>
            <pc:sldMk cId="3300488570" sldId="807"/>
            <ac:spMk id="38" creationId="{A6B1EC42-34E7-F7A4-D9E4-5F82C996D5B3}"/>
          </ac:spMkLst>
        </pc:spChg>
      </pc:sldChg>
      <pc:sldChg chg="modSp mod ord">
        <pc:chgData name="Aniruddha Belsare" userId="d372dddd5b3a4fbb" providerId="LiveId" clId="{79FAA524-550A-40F5-9B85-0062C391112B}" dt="2023-03-20T16:36:49.178" v="676" actId="20577"/>
        <pc:sldMkLst>
          <pc:docMk/>
          <pc:sldMk cId="1431233689" sldId="808"/>
        </pc:sldMkLst>
        <pc:spChg chg="mod">
          <ac:chgData name="Aniruddha Belsare" userId="d372dddd5b3a4fbb" providerId="LiveId" clId="{79FAA524-550A-40F5-9B85-0062C391112B}" dt="2023-03-20T16:36:49.178" v="676" actId="20577"/>
          <ac:spMkLst>
            <pc:docMk/>
            <pc:sldMk cId="1431233689" sldId="808"/>
            <ac:spMk id="38" creationId="{A6B1EC42-34E7-F7A4-D9E4-5F82C996D5B3}"/>
          </ac:spMkLst>
        </pc:spChg>
      </pc:sldChg>
      <pc:sldChg chg="modSp mod">
        <pc:chgData name="Aniruddha Belsare" userId="d372dddd5b3a4fbb" providerId="LiveId" clId="{79FAA524-550A-40F5-9B85-0062C391112B}" dt="2023-03-20T16:36:41.024" v="673" actId="6549"/>
        <pc:sldMkLst>
          <pc:docMk/>
          <pc:sldMk cId="1073057856" sldId="809"/>
        </pc:sldMkLst>
        <pc:spChg chg="mod">
          <ac:chgData name="Aniruddha Belsare" userId="d372dddd5b3a4fbb" providerId="LiveId" clId="{79FAA524-550A-40F5-9B85-0062C391112B}" dt="2023-03-20T16:36:41.024" v="673" actId="6549"/>
          <ac:spMkLst>
            <pc:docMk/>
            <pc:sldMk cId="1073057856" sldId="809"/>
            <ac:spMk id="38" creationId="{A6B1EC42-34E7-F7A4-D9E4-5F82C996D5B3}"/>
          </ac:spMkLst>
        </pc:spChg>
      </pc:sldChg>
      <pc:sldChg chg="modSp mod modNotesTx">
        <pc:chgData name="Aniruddha Belsare" userId="d372dddd5b3a4fbb" providerId="LiveId" clId="{79FAA524-550A-40F5-9B85-0062C391112B}" dt="2023-03-20T17:21:01.020" v="701" actId="20577"/>
        <pc:sldMkLst>
          <pc:docMk/>
          <pc:sldMk cId="4085606628" sldId="810"/>
        </pc:sldMkLst>
        <pc:spChg chg="mod">
          <ac:chgData name="Aniruddha Belsare" userId="d372dddd5b3a4fbb" providerId="LiveId" clId="{79FAA524-550A-40F5-9B85-0062C391112B}" dt="2023-03-20T17:21:01.020" v="701" actId="20577"/>
          <ac:spMkLst>
            <pc:docMk/>
            <pc:sldMk cId="4085606628" sldId="810"/>
            <ac:spMk id="38" creationId="{A6B1EC42-34E7-F7A4-D9E4-5F82C996D5B3}"/>
          </ac:spMkLst>
        </pc:spChg>
      </pc:sldChg>
      <pc:sldChg chg="addSp modSp mod ord modAnim modNotesTx">
        <pc:chgData name="Aniruddha Belsare" userId="d372dddd5b3a4fbb" providerId="LiveId" clId="{79FAA524-550A-40F5-9B85-0062C391112B}" dt="2023-03-20T18:45:47.340" v="709" actId="20577"/>
        <pc:sldMkLst>
          <pc:docMk/>
          <pc:sldMk cId="3927646261" sldId="811"/>
        </pc:sldMkLst>
        <pc:spChg chg="mod">
          <ac:chgData name="Aniruddha Belsare" userId="d372dddd5b3a4fbb" providerId="LiveId" clId="{79FAA524-550A-40F5-9B85-0062C391112B}" dt="2023-03-20T16:16:25.045" v="589" actId="1076"/>
          <ac:spMkLst>
            <pc:docMk/>
            <pc:sldMk cId="3927646261" sldId="811"/>
            <ac:spMk id="5" creationId="{DD9F3274-5A32-547E-BCA9-1F7B7EFC7BBD}"/>
          </ac:spMkLst>
        </pc:spChg>
        <pc:spChg chg="mod">
          <ac:chgData name="Aniruddha Belsare" userId="d372dddd5b3a4fbb" providerId="LiveId" clId="{79FAA524-550A-40F5-9B85-0062C391112B}" dt="2023-03-20T16:16:30.422" v="590" actId="1076"/>
          <ac:spMkLst>
            <pc:docMk/>
            <pc:sldMk cId="3927646261" sldId="811"/>
            <ac:spMk id="6" creationId="{6FC980EF-649F-E28F-897F-D6777CEBCB43}"/>
          </ac:spMkLst>
        </pc:spChg>
        <pc:spChg chg="mod">
          <ac:chgData name="Aniruddha Belsare" userId="d372dddd5b3a4fbb" providerId="LiveId" clId="{79FAA524-550A-40F5-9B85-0062C391112B}" dt="2023-03-20T16:16:44.969" v="591" actId="1076"/>
          <ac:spMkLst>
            <pc:docMk/>
            <pc:sldMk cId="3927646261" sldId="811"/>
            <ac:spMk id="8" creationId="{10F81689-D560-8C33-D307-593BA52D573F}"/>
          </ac:spMkLst>
        </pc:spChg>
        <pc:spChg chg="mod">
          <ac:chgData name="Aniruddha Belsare" userId="d372dddd5b3a4fbb" providerId="LiveId" clId="{79FAA524-550A-40F5-9B85-0062C391112B}" dt="2023-03-20T17:20:52.634" v="699" actId="6549"/>
          <ac:spMkLst>
            <pc:docMk/>
            <pc:sldMk cId="3927646261" sldId="811"/>
            <ac:spMk id="38" creationId="{A6B1EC42-34E7-F7A4-D9E4-5F82C996D5B3}"/>
          </ac:spMkLst>
        </pc:spChg>
        <pc:picChg chg="mod">
          <ac:chgData name="Aniruddha Belsare" userId="d372dddd5b3a4fbb" providerId="LiveId" clId="{79FAA524-550A-40F5-9B85-0062C391112B}" dt="2023-03-20T16:16:20.212" v="588" actId="1076"/>
          <ac:picMkLst>
            <pc:docMk/>
            <pc:sldMk cId="3927646261" sldId="811"/>
            <ac:picMk id="2" creationId="{CE5A9AAA-D165-C877-DACF-F7D2A63A2A73}"/>
          </ac:picMkLst>
        </pc:picChg>
        <pc:picChg chg="add mod">
          <ac:chgData name="Aniruddha Belsare" userId="d372dddd5b3a4fbb" providerId="LiveId" clId="{79FAA524-550A-40F5-9B85-0062C391112B}" dt="2023-03-20T16:17:00.279" v="595" actId="1076"/>
          <ac:picMkLst>
            <pc:docMk/>
            <pc:sldMk cId="3927646261" sldId="811"/>
            <ac:picMk id="3" creationId="{9E0974EF-99C1-9F04-F111-E62F27D9D608}"/>
          </ac:picMkLst>
        </pc:picChg>
      </pc:sldChg>
      <pc:sldChg chg="modSp mod">
        <pc:chgData name="Aniruddha Belsare" userId="d372dddd5b3a4fbb" providerId="LiveId" clId="{79FAA524-550A-40F5-9B85-0062C391112B}" dt="2023-03-20T16:36:16.028" v="665" actId="6549"/>
        <pc:sldMkLst>
          <pc:docMk/>
          <pc:sldMk cId="3172116230" sldId="812"/>
        </pc:sldMkLst>
        <pc:spChg chg="mod">
          <ac:chgData name="Aniruddha Belsare" userId="d372dddd5b3a4fbb" providerId="LiveId" clId="{79FAA524-550A-40F5-9B85-0062C391112B}" dt="2023-03-20T16:36:16.028" v="665" actId="6549"/>
          <ac:spMkLst>
            <pc:docMk/>
            <pc:sldMk cId="3172116230" sldId="812"/>
            <ac:spMk id="38" creationId="{A6B1EC42-34E7-F7A4-D9E4-5F82C996D5B3}"/>
          </ac:spMkLst>
        </pc:spChg>
      </pc:sldChg>
      <pc:sldChg chg="addSp delSp modSp add mod ord delAnim">
        <pc:chgData name="Aniruddha Belsare" userId="d372dddd5b3a4fbb" providerId="LiveId" clId="{79FAA524-550A-40F5-9B85-0062C391112B}" dt="2023-03-20T16:36:09.809" v="663" actId="6549"/>
        <pc:sldMkLst>
          <pc:docMk/>
          <pc:sldMk cId="1706683655" sldId="813"/>
        </pc:sldMkLst>
        <pc:spChg chg="mod">
          <ac:chgData name="Aniruddha Belsare" userId="d372dddd5b3a4fbb" providerId="LiveId" clId="{79FAA524-550A-40F5-9B85-0062C391112B}" dt="2023-03-20T16:36:01.298" v="660" actId="20577"/>
          <ac:spMkLst>
            <pc:docMk/>
            <pc:sldMk cId="1706683655" sldId="813"/>
            <ac:spMk id="7" creationId="{3A5535BA-03FD-411E-89F9-B22F93998B3F}"/>
          </ac:spMkLst>
        </pc:spChg>
        <pc:spChg chg="mod">
          <ac:chgData name="Aniruddha Belsare" userId="d372dddd5b3a4fbb" providerId="LiveId" clId="{79FAA524-550A-40F5-9B85-0062C391112B}" dt="2023-03-20T16:36:09.809" v="663" actId="6549"/>
          <ac:spMkLst>
            <pc:docMk/>
            <pc:sldMk cId="1706683655" sldId="813"/>
            <ac:spMk id="38" creationId="{A6B1EC42-34E7-F7A4-D9E4-5F82C996D5B3}"/>
          </ac:spMkLst>
        </pc:spChg>
        <pc:picChg chg="del">
          <ac:chgData name="Aniruddha Belsare" userId="d372dddd5b3a4fbb" providerId="LiveId" clId="{79FAA524-550A-40F5-9B85-0062C391112B}" dt="2023-03-20T16:35:38.231" v="623" actId="478"/>
          <ac:picMkLst>
            <pc:docMk/>
            <pc:sldMk cId="1706683655" sldId="813"/>
            <ac:picMk id="2" creationId="{3D5013C9-0737-67AA-766F-CB3C2CD5C22E}"/>
          </ac:picMkLst>
        </pc:picChg>
        <pc:picChg chg="del">
          <ac:chgData name="Aniruddha Belsare" userId="d372dddd5b3a4fbb" providerId="LiveId" clId="{79FAA524-550A-40F5-9B85-0062C391112B}" dt="2023-03-20T16:35:38.977" v="624" actId="478"/>
          <ac:picMkLst>
            <pc:docMk/>
            <pc:sldMk cId="1706683655" sldId="813"/>
            <ac:picMk id="3" creationId="{0C2EC4DB-B0F4-09EC-0F19-393A699F8BE0}"/>
          </ac:picMkLst>
        </pc:picChg>
        <pc:picChg chg="add mod">
          <ac:chgData name="Aniruddha Belsare" userId="d372dddd5b3a4fbb" providerId="LiveId" clId="{79FAA524-550A-40F5-9B85-0062C391112B}" dt="2023-03-20T16:35:47.662" v="628" actId="1076"/>
          <ac:picMkLst>
            <pc:docMk/>
            <pc:sldMk cId="1706683655" sldId="813"/>
            <ac:picMk id="4" creationId="{1849810D-9511-2114-8B68-77E5871570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EA188-F4D6-493D-BA02-7C8E1C0310BB}" type="datetimeFigureOut">
              <a:rPr lang="en-US" smtClean="0"/>
              <a:t>12/29/2023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23D8D-A398-421B-BE58-0682BA56A289}" type="slidenum">
              <a:rPr lang="en-US" smtClean="0"/>
              <a:t>‹#›</a:t>
            </a:fld>
            <a:endParaRPr lang="en-US"/>
          </a:p>
        </p:txBody>
      </p:sp>
    </p:spTree>
    <p:extLst>
      <p:ext uri="{BB962C8B-B14F-4D97-AF65-F5344CB8AC3E}">
        <p14:creationId xmlns:p14="http://schemas.microsoft.com/office/powerpoint/2010/main" val="207329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B23D8D-A398-421B-BE58-0682BA56A289}" type="slidenum">
              <a:rPr lang="en-US" smtClean="0"/>
              <a:t>1</a:t>
            </a:fld>
            <a:endParaRPr lang="en-US"/>
          </a:p>
        </p:txBody>
      </p:sp>
    </p:spTree>
    <p:extLst>
      <p:ext uri="{BB962C8B-B14F-4D97-AF65-F5344CB8AC3E}">
        <p14:creationId xmlns:p14="http://schemas.microsoft.com/office/powerpoint/2010/main" val="100438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Leveraging pharmaceutical supply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Calibri" panose="020F0502020204030204" pitchFamily="34" charset="0"/>
              </a:rPr>
              <a:t>to build and update a database of facilities (pharmacies/medical shops/clinics/hospitals) in India where such products are currently available</a:t>
            </a: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We will study the pharmaceutical supply chain in Pune District (~ 6000 square miles, and the most populous district in the state of Maharashtra) to better understand the distribution process of PEP products. We will work with regional associations (e.g., Pune Chemists’ Association, Maharashtra State Medical Representative Association, Indian Medical Association, etc.) to improve and promote the accessibility of ZRA and ZRP. </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10</a:t>
            </a:fld>
            <a:endParaRPr lang="en-US"/>
          </a:p>
        </p:txBody>
      </p:sp>
    </p:spTree>
    <p:extLst>
      <p:ext uri="{BB962C8B-B14F-4D97-AF65-F5344CB8AC3E}">
        <p14:creationId xmlns:p14="http://schemas.microsoft.com/office/powerpoint/2010/main" val="2946341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5"/>
                </a:solidFill>
                <a:effectLst/>
                <a:latin typeface="Segoe UI Historic" panose="020B0502040204020203" pitchFamily="34" charset="0"/>
              </a:rPr>
              <a:t>In the year 2021, 5 Americans died of rabies. One of the victims was bitten by a rabid dog while traveling in the Philippines and died after returning to the US. The other 4 were bitten by bats and died because of ignorance - they either didn't realize that bat bites can transmit rabies or refused post-bite vaccination. Five people dying of rabies in a year is the largest number in a decade for the US.</a:t>
            </a:r>
            <a:endParaRPr lang="en-US" sz="1200" dirty="0"/>
          </a:p>
        </p:txBody>
      </p:sp>
      <p:sp>
        <p:nvSpPr>
          <p:cNvPr id="4" name="Slide Number Placeholder 3"/>
          <p:cNvSpPr>
            <a:spLocks noGrp="1"/>
          </p:cNvSpPr>
          <p:nvPr>
            <p:ph type="sldNum" sz="quarter" idx="5"/>
          </p:nvPr>
        </p:nvSpPr>
        <p:spPr/>
        <p:txBody>
          <a:bodyPr/>
          <a:lstStyle/>
          <a:p>
            <a:fld id="{64B23D8D-A398-421B-BE58-0682BA56A289}" type="slidenum">
              <a:rPr lang="en-US" smtClean="0"/>
              <a:t>2</a:t>
            </a:fld>
            <a:endParaRPr lang="en-US"/>
          </a:p>
        </p:txBody>
      </p:sp>
    </p:spTree>
    <p:extLst>
      <p:ext uri="{BB962C8B-B14F-4D97-AF65-F5344CB8AC3E}">
        <p14:creationId xmlns:p14="http://schemas.microsoft.com/office/powerpoint/2010/main" val="227216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b="0" i="0" dirty="0">
                <a:solidFill>
                  <a:srgbClr val="000000"/>
                </a:solidFill>
                <a:effectLst/>
                <a:latin typeface="Times New Roman" panose="02020603050405020304" pitchFamily="18" charset="0"/>
              </a:rPr>
              <a:t>More than 90% of the rabies deaths occur in remote rural areas and it affects the poor disproportionately.</a:t>
            </a:r>
          </a:p>
        </p:txBody>
      </p:sp>
      <p:sp>
        <p:nvSpPr>
          <p:cNvPr id="4" name="Slide Number Placeholder 3"/>
          <p:cNvSpPr>
            <a:spLocks noGrp="1"/>
          </p:cNvSpPr>
          <p:nvPr>
            <p:ph type="sldNum" sz="quarter" idx="5"/>
          </p:nvPr>
        </p:nvSpPr>
        <p:spPr/>
        <p:txBody>
          <a:bodyPr/>
          <a:lstStyle/>
          <a:p>
            <a:fld id="{64B23D8D-A398-421B-BE58-0682BA56A289}" type="slidenum">
              <a:rPr lang="en-US" smtClean="0"/>
              <a:t>3</a:t>
            </a:fld>
            <a:endParaRPr lang="en-US"/>
          </a:p>
        </p:txBody>
      </p:sp>
    </p:spTree>
    <p:extLst>
      <p:ext uri="{BB962C8B-B14F-4D97-AF65-F5344CB8AC3E}">
        <p14:creationId xmlns:p14="http://schemas.microsoft.com/office/powerpoint/2010/main" val="411377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0" i="0" dirty="0">
                <a:solidFill>
                  <a:srgbClr val="000000"/>
                </a:solidFill>
                <a:effectLst/>
                <a:latin typeface="Times New Roman" panose="02020603050405020304" pitchFamily="18" charset="0"/>
              </a:rPr>
              <a:t>- </a:t>
            </a:r>
            <a:r>
              <a:rPr lang="en-US" sz="1800" b="1" dirty="0">
                <a:solidFill>
                  <a:srgbClr val="000000"/>
                </a:solidFill>
                <a:effectLst/>
                <a:latin typeface="Arial" panose="020B0604020202020204" pitchFamily="34" charset="0"/>
                <a:ea typeface="Calibri" panose="020F0502020204030204" pitchFamily="34" charset="0"/>
              </a:rPr>
              <a:t>Timely </a:t>
            </a:r>
            <a:r>
              <a:rPr lang="en-US" sz="1800" dirty="0">
                <a:solidFill>
                  <a:srgbClr val="000000"/>
                </a:solidFill>
                <a:effectLst/>
                <a:latin typeface="Arial" panose="020B0604020202020204" pitchFamily="34" charset="0"/>
                <a:ea typeface="Calibri" panose="020F0502020204030204" pitchFamily="34" charset="0"/>
              </a:rPr>
              <a:t>administration of </a:t>
            </a:r>
            <a:r>
              <a:rPr lang="en-US" sz="1800" b="1" dirty="0">
                <a:solidFill>
                  <a:srgbClr val="000000"/>
                </a:solidFill>
                <a:effectLst/>
                <a:latin typeface="Arial" panose="020B0604020202020204" pitchFamily="34" charset="0"/>
                <a:ea typeface="Calibri" panose="020F0502020204030204" pitchFamily="34" charset="0"/>
              </a:rPr>
              <a:t>appropriate postexposure prophylaxis (PEP) </a:t>
            </a:r>
            <a:r>
              <a:rPr lang="en-US" sz="1800" dirty="0">
                <a:solidFill>
                  <a:srgbClr val="000000"/>
                </a:solidFill>
                <a:effectLst/>
                <a:latin typeface="Arial" panose="020B0604020202020204" pitchFamily="34" charset="0"/>
                <a:ea typeface="Calibri" panose="020F0502020204030204" pitchFamily="34" charset="0"/>
              </a:rPr>
              <a:t>after a dog bite is critical to prevent rabies</a:t>
            </a:r>
            <a:endParaRPr lang="en-US" b="0" i="0" dirty="0">
              <a:solidFill>
                <a:srgbClr val="000000"/>
              </a:solidFill>
              <a:effectLst/>
              <a:latin typeface="Times New Roman" panose="02020603050405020304" pitchFamily="18" charset="0"/>
            </a:endParaRPr>
          </a:p>
          <a:p>
            <a:pPr defTabSz="931774">
              <a:defRPr/>
            </a:pPr>
            <a:endParaRPr lang="en-US" b="0" i="0" dirty="0">
              <a:solidFill>
                <a:srgbClr val="000000"/>
              </a:solidFill>
              <a:effectLst/>
              <a:latin typeface="Times New Roman" panose="02020603050405020304" pitchFamily="18" charset="0"/>
            </a:endParaRPr>
          </a:p>
          <a:p>
            <a:pPr defTabSz="931774">
              <a:defRPr/>
            </a:pPr>
            <a:r>
              <a:rPr lang="en-US" b="0" i="0" dirty="0">
                <a:solidFill>
                  <a:srgbClr val="000000"/>
                </a:solidFill>
                <a:effectLst/>
                <a:latin typeface="Times New Roman" panose="02020603050405020304" pitchFamily="18" charset="0"/>
              </a:rPr>
              <a:t>-Awareness</a:t>
            </a:r>
          </a:p>
          <a:p>
            <a:pPr defTabSz="931774">
              <a:defRPr/>
            </a:pPr>
            <a:r>
              <a:rPr lang="en-US" b="0" i="0" dirty="0">
                <a:solidFill>
                  <a:srgbClr val="000000"/>
                </a:solidFill>
                <a:effectLst/>
                <a:latin typeface="Times New Roman" panose="02020603050405020304" pitchFamily="18" charset="0"/>
              </a:rPr>
              <a:t>- Ignorance on the part of healthcare professionals</a:t>
            </a:r>
          </a:p>
          <a:p>
            <a:pPr defTabSz="931774">
              <a:defRPr/>
            </a:pPr>
            <a:r>
              <a:rPr lang="en-US" b="0" i="0" dirty="0">
                <a:solidFill>
                  <a:srgbClr val="000000"/>
                </a:solidFill>
                <a:effectLst/>
                <a:latin typeface="Times New Roman" panose="02020603050405020304" pitchFamily="18" charset="0"/>
              </a:rPr>
              <a:t>- Availability: shortages of vaccines and rig</a:t>
            </a:r>
          </a:p>
        </p:txBody>
      </p:sp>
      <p:sp>
        <p:nvSpPr>
          <p:cNvPr id="4" name="Slide Number Placeholder 3"/>
          <p:cNvSpPr>
            <a:spLocks noGrp="1"/>
          </p:cNvSpPr>
          <p:nvPr>
            <p:ph type="sldNum" sz="quarter" idx="5"/>
          </p:nvPr>
        </p:nvSpPr>
        <p:spPr/>
        <p:txBody>
          <a:bodyPr/>
          <a:lstStyle/>
          <a:p>
            <a:fld id="{64B23D8D-A398-421B-BE58-0682BA56A289}" type="slidenum">
              <a:rPr lang="en-US" smtClean="0"/>
              <a:t>4</a:t>
            </a:fld>
            <a:endParaRPr lang="en-US"/>
          </a:p>
        </p:txBody>
      </p:sp>
    </p:spTree>
    <p:extLst>
      <p:ext uri="{BB962C8B-B14F-4D97-AF65-F5344CB8AC3E}">
        <p14:creationId xmlns:p14="http://schemas.microsoft.com/office/powerpoint/2010/main" val="394041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Lato-Regular"/>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Cost of PEP: US$108</a:t>
            </a:r>
          </a:p>
        </p:txBody>
      </p:sp>
      <p:sp>
        <p:nvSpPr>
          <p:cNvPr id="4" name="Slide Number Placeholder 3"/>
          <p:cNvSpPr>
            <a:spLocks noGrp="1"/>
          </p:cNvSpPr>
          <p:nvPr>
            <p:ph type="sldNum" sz="quarter" idx="5"/>
          </p:nvPr>
        </p:nvSpPr>
        <p:spPr/>
        <p:txBody>
          <a:bodyPr/>
          <a:lstStyle/>
          <a:p>
            <a:fld id="{64B23D8D-A398-421B-BE58-0682BA56A289}" type="slidenum">
              <a:rPr lang="en-US" smtClean="0"/>
              <a:t>5</a:t>
            </a:fld>
            <a:endParaRPr lang="en-US"/>
          </a:p>
        </p:txBody>
      </p:sp>
    </p:spTree>
    <p:extLst>
      <p:ext uri="{BB962C8B-B14F-4D97-AF65-F5344CB8AC3E}">
        <p14:creationId xmlns:p14="http://schemas.microsoft.com/office/powerpoint/2010/main" val="255985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not readily available and often in short supply in the developing world, especially in Asia and Africa where rabies is endemic in domestic dog populations and poorly controlled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Dog bite victims or their caretakers, often from remote rural areas, typically must go on an expedition to find PEP, resulting in delays or even non-administration.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Rabies prevention and control in India has so far been unsuccessful mainly due to poor knowledge of proper PEP and irregular availability of rabies biologics </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6</a:t>
            </a:fld>
            <a:endParaRPr lang="en-US"/>
          </a:p>
        </p:txBody>
      </p:sp>
    </p:spTree>
    <p:extLst>
      <p:ext uri="{BB962C8B-B14F-4D97-AF65-F5344CB8AC3E}">
        <p14:creationId xmlns:p14="http://schemas.microsoft.com/office/powerpoint/2010/main" val="393059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not readily available and often in short supply in the developing world, especially in Asia and Africa where rabies is endemic in domestic dog populations and poorly controlled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Dog bite victims or their caretakers, often from remote rural areas, typically must go on an expedition to find PEP, resulting in delays or even non-administration.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Rabies prevention and control in India has so far been unsuccessful mainly due to poor knowledge of proper PEP and irregular availability of rabies biologics </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7</a:t>
            </a:fld>
            <a:endParaRPr lang="en-US"/>
          </a:p>
        </p:txBody>
      </p:sp>
    </p:spTree>
    <p:extLst>
      <p:ext uri="{BB962C8B-B14F-4D97-AF65-F5344CB8AC3E}">
        <p14:creationId xmlns:p14="http://schemas.microsoft.com/office/powerpoint/2010/main" val="272337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To help address these challenges, we developed an online web application, </a:t>
            </a:r>
            <a:r>
              <a:rPr lang="en-US" sz="1800" b="1" dirty="0" err="1">
                <a:solidFill>
                  <a:srgbClr val="000000"/>
                </a:solidFill>
                <a:effectLst/>
                <a:latin typeface="Arial" panose="020B0604020202020204" pitchFamily="34" charset="0"/>
                <a:ea typeface="Calibri" panose="020F0502020204030204" pitchFamily="34" charset="0"/>
              </a:rPr>
              <a:t>ZeroRabiesApp</a:t>
            </a:r>
            <a:r>
              <a:rPr lang="en-US" sz="1800" b="1" dirty="0">
                <a:solidFill>
                  <a:srgbClr val="000000"/>
                </a:solidFill>
                <a:effectLst/>
                <a:latin typeface="Arial" panose="020B0604020202020204" pitchFamily="34" charset="0"/>
                <a:ea typeface="Calibri" panose="020F0502020204030204" pitchFamily="34" charset="0"/>
              </a:rPr>
              <a:t> (ZRA)</a:t>
            </a:r>
            <a:r>
              <a:rPr lang="en-US" sz="1800" dirty="0">
                <a:solidFill>
                  <a:srgbClr val="000000"/>
                </a:solidFill>
                <a:effectLst/>
                <a:latin typeface="Arial" panose="020B0604020202020204" pitchFamily="34" charset="0"/>
                <a:ea typeface="Calibri" panose="020F0502020204030204" pitchFamily="34" charset="0"/>
              </a:rPr>
              <a:t>, using the shiny package in R software. The ZRA is designed as an interactive point-of-care tool for treating dog bite cases, providing </a:t>
            </a:r>
            <a:r>
              <a:rPr lang="en-US" sz="1800" b="1" dirty="0">
                <a:solidFill>
                  <a:srgbClr val="000000"/>
                </a:solidFill>
                <a:effectLst/>
                <a:latin typeface="Arial" panose="020B0604020202020204" pitchFamily="34" charset="0"/>
                <a:ea typeface="Calibri" panose="020F0502020204030204" pitchFamily="34" charset="0"/>
              </a:rPr>
              <a:t>access to latest guidelines developed by the World Health Organization (WHO) and the Centers for Disease Control and Prevention (CDC).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The ZRA also provides access to the rabies biologics database that can be used to find nearest locations where PEP products are currently available. </a:t>
            </a: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8</a:t>
            </a:fld>
            <a:endParaRPr lang="en-US"/>
          </a:p>
        </p:txBody>
      </p:sp>
    </p:spTree>
    <p:extLst>
      <p:ext uri="{BB962C8B-B14F-4D97-AF65-F5344CB8AC3E}">
        <p14:creationId xmlns:p14="http://schemas.microsoft.com/office/powerpoint/2010/main" val="42893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9</a:t>
            </a:fld>
            <a:endParaRPr lang="en-US"/>
          </a:p>
        </p:txBody>
      </p:sp>
    </p:spTree>
    <p:extLst>
      <p:ext uri="{BB962C8B-B14F-4D97-AF65-F5344CB8AC3E}">
        <p14:creationId xmlns:p14="http://schemas.microsoft.com/office/powerpoint/2010/main" val="3947404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166D-7026-4B5C-A465-D3FED52B6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6AC5A-5583-4FB6-87DD-1FB7F03CD2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C41E11-1E6C-469A-A502-BCAA2787D877}"/>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5" name="Footer Placeholder 4">
            <a:extLst>
              <a:ext uri="{FF2B5EF4-FFF2-40B4-BE49-F238E27FC236}">
                <a16:creationId xmlns:a16="http://schemas.microsoft.com/office/drawing/2014/main" id="{B4E984EB-A17D-4352-90BD-1B8E75AB5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3933C-FE17-4C44-B9FB-AF0DB735746F}"/>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307885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4BF4-21D0-401B-A5BE-AF7C37B8A1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5B495-75B1-489D-BF34-FA46B05D0B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89F85-D008-43B1-9146-1D45908DA1EC}"/>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5" name="Footer Placeholder 4">
            <a:extLst>
              <a:ext uri="{FF2B5EF4-FFF2-40B4-BE49-F238E27FC236}">
                <a16:creationId xmlns:a16="http://schemas.microsoft.com/office/drawing/2014/main" id="{A773A3C2-0C07-488D-A201-C495C0920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CE160-B05F-47D3-9435-475B53D28E08}"/>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2502033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12E391-15A1-4B0D-A606-CDDB558047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9CC821-7570-4EFA-9D5B-8D59ABEF3D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B8CBB-9DCF-4530-B28C-3F5DF3729842}"/>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5" name="Footer Placeholder 4">
            <a:extLst>
              <a:ext uri="{FF2B5EF4-FFF2-40B4-BE49-F238E27FC236}">
                <a16:creationId xmlns:a16="http://schemas.microsoft.com/office/drawing/2014/main" id="{CCEA9316-6E79-4122-8804-F722AA3D0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36018-6FBC-46D7-9B76-7F8443FD1004}"/>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1701367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CE3B-2480-4114-9A23-B0451C271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5C83C3-E128-4D3C-A606-E8710BA09C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F052F-69DD-4367-ABC9-98F95E141578}"/>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5" name="Footer Placeholder 4">
            <a:extLst>
              <a:ext uri="{FF2B5EF4-FFF2-40B4-BE49-F238E27FC236}">
                <a16:creationId xmlns:a16="http://schemas.microsoft.com/office/drawing/2014/main" id="{0E73679D-8294-4294-A38F-E6A4905E8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EC6E7-F741-46F5-9674-6496B48BE46C}"/>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261657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F1D7-CF07-4C19-890C-F8956AD97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B5871-E0B4-4BFF-B80A-2F3F4F456B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93C559-8EFC-47B1-89ED-9D57D7B88982}"/>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5" name="Footer Placeholder 4">
            <a:extLst>
              <a:ext uri="{FF2B5EF4-FFF2-40B4-BE49-F238E27FC236}">
                <a16:creationId xmlns:a16="http://schemas.microsoft.com/office/drawing/2014/main" id="{26646F67-A346-46BE-AEB3-0018039BC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16ABF-05AD-40AC-97E7-E233E76E4473}"/>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951844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F091-C0B4-4BC9-8D95-16BA846AA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1596D-556E-479B-84F8-A42BBC17D7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36AFF-5462-45B3-B821-2CFBA38E5D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558C92-EE03-4DD1-A6F3-F516BAFFCE03}"/>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6" name="Footer Placeholder 5">
            <a:extLst>
              <a:ext uri="{FF2B5EF4-FFF2-40B4-BE49-F238E27FC236}">
                <a16:creationId xmlns:a16="http://schemas.microsoft.com/office/drawing/2014/main" id="{60682866-ED43-4C59-9D41-DF6A08BCE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4A0C4-6747-4B5A-91C9-D95847F50A34}"/>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188762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1A51-E816-4AEB-B9E4-46E0E9830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ACF142-B90D-4B43-843E-2619805F1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0610C6-A907-4592-A5AC-689A4CE6BE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BA84A-886B-4771-A845-4D66F68F1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90FDDA-DA50-4300-A165-4352BEFCE3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E30AA6-766A-45B3-832D-AA7AEB2C1037}"/>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8" name="Footer Placeholder 7">
            <a:extLst>
              <a:ext uri="{FF2B5EF4-FFF2-40B4-BE49-F238E27FC236}">
                <a16:creationId xmlns:a16="http://schemas.microsoft.com/office/drawing/2014/main" id="{BC958FA8-69D1-4C60-AC7C-69321381E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EFBE4-8A1E-4463-846D-3C5FB5B4826A}"/>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1564076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7FFE-4889-4FAD-9896-F1A6CB608F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EC0FF-4777-457B-AF78-BC8643A7C2AA}"/>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4" name="Footer Placeholder 3">
            <a:extLst>
              <a:ext uri="{FF2B5EF4-FFF2-40B4-BE49-F238E27FC236}">
                <a16:creationId xmlns:a16="http://schemas.microsoft.com/office/drawing/2014/main" id="{5D1A7BE0-5E0B-4335-840E-71FE516F55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458B58-4FCA-437D-BB09-237AF55A0481}"/>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81013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3CD19B-090E-43EC-85BD-EB4170ADAE84}"/>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3" name="Footer Placeholder 2">
            <a:extLst>
              <a:ext uri="{FF2B5EF4-FFF2-40B4-BE49-F238E27FC236}">
                <a16:creationId xmlns:a16="http://schemas.microsoft.com/office/drawing/2014/main" id="{6285D2D1-B1E6-486A-A41B-D38188EC2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DBA2A-215A-4A15-B86C-426271C7E076}"/>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344792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5603-4300-4EB9-9390-436B4DE58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F6B6C3-4042-4465-B341-59E0586060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0E4AC9-69A1-4650-8A02-CF2372682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13C8D3-D3DD-4D48-8C2C-ABCC2E051D18}"/>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6" name="Footer Placeholder 5">
            <a:extLst>
              <a:ext uri="{FF2B5EF4-FFF2-40B4-BE49-F238E27FC236}">
                <a16:creationId xmlns:a16="http://schemas.microsoft.com/office/drawing/2014/main" id="{944C6974-AFA0-40AB-8570-3A5E0AD70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82218-85CD-4CD3-8DA2-B1C6CBB6A287}"/>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8259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D8BD-3E9C-4EB8-AAA1-CFCCC3BB0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83192-23E4-49EF-85E4-CEABC789ED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5CACB7-4689-4C4A-9543-E88434EC6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D0F299-E0AC-4EFF-B9FC-701B51A5EC0F}"/>
              </a:ext>
            </a:extLst>
          </p:cNvPr>
          <p:cNvSpPr>
            <a:spLocks noGrp="1"/>
          </p:cNvSpPr>
          <p:nvPr>
            <p:ph type="dt" sz="half" idx="10"/>
          </p:nvPr>
        </p:nvSpPr>
        <p:spPr/>
        <p:txBody>
          <a:bodyPr/>
          <a:lstStyle/>
          <a:p>
            <a:fld id="{75C7A270-0877-40FE-AA40-73235D45C17E}" type="datetimeFigureOut">
              <a:rPr lang="en-US" smtClean="0"/>
              <a:t>12/29/2023</a:t>
            </a:fld>
            <a:endParaRPr lang="en-US"/>
          </a:p>
        </p:txBody>
      </p:sp>
      <p:sp>
        <p:nvSpPr>
          <p:cNvPr id="6" name="Footer Placeholder 5">
            <a:extLst>
              <a:ext uri="{FF2B5EF4-FFF2-40B4-BE49-F238E27FC236}">
                <a16:creationId xmlns:a16="http://schemas.microsoft.com/office/drawing/2014/main" id="{CCCC760C-DCC1-4A6E-9AC1-7E178FA73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E334C-CBB2-4EB1-8F85-ED3B928D9CC8}"/>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3426150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C66CF-5C57-4DBA-8A13-427CBA336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217E7-0340-41BB-A47B-070F18C2B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D01CD-2231-4B77-87AE-E084D2039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A270-0877-40FE-AA40-73235D45C17E}" type="datetimeFigureOut">
              <a:rPr lang="en-US" smtClean="0"/>
              <a:t>12/29/2023</a:t>
            </a:fld>
            <a:endParaRPr lang="en-US"/>
          </a:p>
        </p:txBody>
      </p:sp>
      <p:sp>
        <p:nvSpPr>
          <p:cNvPr id="5" name="Footer Placeholder 4">
            <a:extLst>
              <a:ext uri="{FF2B5EF4-FFF2-40B4-BE49-F238E27FC236}">
                <a16:creationId xmlns:a16="http://schemas.microsoft.com/office/drawing/2014/main" id="{19486E75-0F1D-4DEC-A572-A69C651EB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9E880-DD51-4321-AE51-F4230CC31B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EAA2A-05B7-4E34-98C8-DA620FD8BF95}" type="slidenum">
              <a:rPr lang="en-US" smtClean="0"/>
              <a:t>‹#›</a:t>
            </a:fld>
            <a:endParaRPr lang="en-US"/>
          </a:p>
        </p:txBody>
      </p:sp>
    </p:spTree>
    <p:extLst>
      <p:ext uri="{BB962C8B-B14F-4D97-AF65-F5344CB8AC3E}">
        <p14:creationId xmlns:p14="http://schemas.microsoft.com/office/powerpoint/2010/main" val="229294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svg"/><Relationship Id="rId18" Type="http://schemas.openxmlformats.org/officeDocument/2006/relationships/image" Target="../media/image15.sv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microsoft.com/office/2007/relationships/hdphoto" Target="../media/hdphoto1.wdp"/><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svg"/><Relationship Id="rId24" Type="http://schemas.openxmlformats.org/officeDocument/2006/relationships/image" Target="../media/image20.svg"/><Relationship Id="rId5" Type="http://schemas.openxmlformats.org/officeDocument/2006/relationships/image" Target="../media/image2.png"/><Relationship Id="rId15" Type="http://schemas.openxmlformats.org/officeDocument/2006/relationships/image" Target="../media/image12.svg"/><Relationship Id="rId23" Type="http://schemas.openxmlformats.org/officeDocument/2006/relationships/image" Target="../media/image19.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hyperlink" Target="mailto:abelsare@auburn.edu" TargetMode="Externa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8.svg"/></Relationships>
</file>

<file path=ppt/slides/_rels/slide10.xml.rels><?xml version="1.0" encoding="UTF-8" standalone="yes"?>
<Relationships xmlns="http://schemas.openxmlformats.org/package/2006/relationships"><Relationship Id="rId3" Type="http://schemas.openxmlformats.org/officeDocument/2006/relationships/hyperlink" Target="https://anyadoc.shinyapps.io/ZeroRabiesINDI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nyadoc.shinyapps.io/ZeroRabiesPE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D728755-F88D-85E9-4184-7829B9B76226}"/>
              </a:ext>
            </a:extLst>
          </p:cNvPr>
          <p:cNvPicPr>
            <a:picLocks noChangeAspect="1"/>
          </p:cNvPicPr>
          <p:nvPr/>
        </p:nvPicPr>
        <p:blipFill>
          <a:blip r:embed="rId3"/>
          <a:stretch>
            <a:fillRect/>
          </a:stretch>
        </p:blipFill>
        <p:spPr>
          <a:xfrm>
            <a:off x="7094680" y="3038783"/>
            <a:ext cx="914479" cy="914479"/>
          </a:xfrm>
          <a:prstGeom prst="rect">
            <a:avLst/>
          </a:prstGeom>
        </p:spPr>
      </p:pic>
      <p:sp>
        <p:nvSpPr>
          <p:cNvPr id="2" name="Title 1">
            <a:extLst>
              <a:ext uri="{FF2B5EF4-FFF2-40B4-BE49-F238E27FC236}">
                <a16:creationId xmlns:a16="http://schemas.microsoft.com/office/drawing/2014/main" id="{E1088C38-49C2-4C6E-B0E9-72B02A7FD2D6}"/>
              </a:ext>
            </a:extLst>
          </p:cNvPr>
          <p:cNvSpPr>
            <a:spLocks noGrp="1"/>
          </p:cNvSpPr>
          <p:nvPr>
            <p:ph type="title"/>
          </p:nvPr>
        </p:nvSpPr>
        <p:spPr>
          <a:xfrm>
            <a:off x="0" y="-2"/>
            <a:ext cx="9912626" cy="6858002"/>
          </a:xfrm>
          <a:solidFill>
            <a:srgbClr val="FF984B"/>
          </a:solidFill>
        </p:spPr>
        <p:txBody>
          <a:bodyPr>
            <a:normAutofit fontScale="90000"/>
          </a:bodyPr>
          <a:lstStyle/>
          <a:p>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3100" dirty="0">
                <a:solidFill>
                  <a:srgbClr val="FF0000"/>
                </a:solidFill>
                <a:latin typeface="Avenir Next LT Pro Demi" panose="020B0704020202020204" pitchFamily="34" charset="0"/>
              </a:rPr>
              <a:t>ZeroRabiesApp: </a:t>
            </a:r>
            <a:br>
              <a:rPr lang="en-US" sz="3100" dirty="0">
                <a:solidFill>
                  <a:schemeClr val="bg1"/>
                </a:solidFill>
                <a:latin typeface="Avenir Next LT Pro Demi" panose="020B0704020202020204" pitchFamily="34" charset="0"/>
              </a:rPr>
            </a:br>
            <a:r>
              <a:rPr lang="en-US" sz="3100" dirty="0">
                <a:solidFill>
                  <a:schemeClr val="accent1"/>
                </a:solidFill>
                <a:latin typeface="Avenir Next LT Pro Demi" panose="020B0704020202020204" pitchFamily="34" charset="0"/>
              </a:rPr>
              <a:t>Ensuring equitable access to lifesaving treatment</a:t>
            </a:r>
            <a:br>
              <a:rPr lang="en-US" sz="2800" dirty="0">
                <a:solidFill>
                  <a:schemeClr val="accent1"/>
                </a:solidFill>
                <a:latin typeface="Avenir Next LT Pro Demi" panose="020B0704020202020204" pitchFamily="34" charset="0"/>
              </a:rPr>
            </a:br>
            <a:br>
              <a:rPr lang="en-US" sz="2800" dirty="0">
                <a:solidFill>
                  <a:schemeClr val="accent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bg1"/>
                </a:solidFill>
                <a:latin typeface="Avenir Next LT Pro Demi" panose="020B0704020202020204" pitchFamily="34" charset="0"/>
              </a:rPr>
              <a:t>	</a:t>
            </a: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bg1"/>
                </a:solidFill>
                <a:latin typeface="Avenir Next LT Pro Demi" panose="020B0704020202020204" pitchFamily="34" charset="0"/>
              </a:rPr>
              <a:t>	</a:t>
            </a: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bg1"/>
                </a:solidFill>
                <a:latin typeface="Avenir Next LT Pro Demi" panose="020B0704020202020204" pitchFamily="34" charset="0"/>
              </a:rPr>
              <a:t>	</a:t>
            </a: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accent1"/>
                </a:solidFill>
                <a:latin typeface="Avenir Next LT Pro Demi" panose="020B0704020202020204" pitchFamily="34" charset="0"/>
              </a:rPr>
              <a:t>A</a:t>
            </a:r>
            <a:r>
              <a:rPr lang="en-US" sz="2400" dirty="0">
                <a:solidFill>
                  <a:schemeClr val="accent1"/>
                </a:solidFill>
                <a:latin typeface="Avenir Next LT Pro Demi" panose="020B0704020202020204" pitchFamily="34" charset="0"/>
              </a:rPr>
              <a:t>niruddha Belsare, PhD</a:t>
            </a:r>
            <a:br>
              <a:rPr lang="en-US" sz="2400" dirty="0">
                <a:solidFill>
                  <a:schemeClr val="accent1"/>
                </a:solidFill>
                <a:latin typeface="Avenir Next LT Pro Demi" panose="020B0704020202020204" pitchFamily="34" charset="0"/>
              </a:rPr>
            </a:br>
            <a:r>
              <a:rPr lang="en-US" sz="1800" dirty="0">
                <a:solidFill>
                  <a:schemeClr val="accent1"/>
                </a:solidFill>
                <a:latin typeface="Avenir Next LT Pro Demi" panose="020B0704020202020204" pitchFamily="34" charset="0"/>
              </a:rPr>
              <a:t>Assistant Professor of Disease Ecology</a:t>
            </a:r>
            <a:br>
              <a:rPr lang="en-US" sz="1800" dirty="0">
                <a:solidFill>
                  <a:schemeClr val="accent1"/>
                </a:solidFill>
                <a:latin typeface="Avenir Next LT Pro Demi" panose="020B0704020202020204" pitchFamily="34" charset="0"/>
              </a:rPr>
            </a:br>
            <a:r>
              <a:rPr lang="en-US" sz="1800" dirty="0">
                <a:solidFill>
                  <a:schemeClr val="accent1"/>
                </a:solidFill>
                <a:latin typeface="Avenir Next LT Pro Demi" panose="020B0704020202020204" pitchFamily="34" charset="0"/>
                <a:hlinkClick r:id="rId4">
                  <a:extLst>
                    <a:ext uri="{A12FA001-AC4F-418D-AE19-62706E023703}">
                      <ahyp:hlinkClr xmlns:ahyp="http://schemas.microsoft.com/office/drawing/2018/hyperlinkcolor" val="tx"/>
                    </a:ext>
                  </a:extLst>
                </a:hlinkClick>
              </a:rPr>
              <a:t>abelsare@auburn.edu</a:t>
            </a:r>
            <a:br>
              <a:rPr lang="en-US" sz="1800" dirty="0">
                <a:solidFill>
                  <a:schemeClr val="bg1"/>
                </a:solidFill>
                <a:latin typeface="Avenir Next LT Pro Demi" panose="020B0704020202020204" pitchFamily="34" charset="0"/>
              </a:rPr>
            </a:br>
            <a:br>
              <a:rPr lang="en-US" sz="1800" dirty="0">
                <a:solidFill>
                  <a:schemeClr val="bg1"/>
                </a:solidFill>
                <a:latin typeface="Avenir Next LT Pro Demi" panose="020B0704020202020204" pitchFamily="34" charset="0"/>
              </a:rPr>
            </a:br>
            <a:br>
              <a:rPr lang="en-US" sz="2400" dirty="0">
                <a:solidFill>
                  <a:schemeClr val="bg1"/>
                </a:solidFill>
                <a:latin typeface="Avenir Next LT Pro Demi" panose="020B0704020202020204" pitchFamily="34" charset="0"/>
              </a:rPr>
            </a:br>
            <a:br>
              <a:rPr lang="en-US" sz="2400" dirty="0">
                <a:solidFill>
                  <a:schemeClr val="bg1"/>
                </a:solidFill>
                <a:latin typeface="Avenir Next LT Pro Demi" panose="020B0704020202020204" pitchFamily="34" charset="0"/>
              </a:rPr>
            </a:br>
            <a:r>
              <a:rPr lang="en-US" sz="2400" dirty="0">
                <a:solidFill>
                  <a:schemeClr val="bg1"/>
                </a:solidFill>
                <a:latin typeface="Avenir Next LT Pro Demi" panose="020B0704020202020204" pitchFamily="34" charset="0"/>
              </a:rPr>
              <a:t>	</a:t>
            </a:r>
            <a:br>
              <a:rPr lang="en-US" sz="2400" dirty="0">
                <a:solidFill>
                  <a:schemeClr val="bg1"/>
                </a:solidFill>
                <a:latin typeface="Avenir Next LT Pro Demi" panose="020B0704020202020204" pitchFamily="34" charset="0"/>
              </a:rPr>
            </a:br>
            <a:br>
              <a:rPr lang="en-US" sz="2400" dirty="0">
                <a:solidFill>
                  <a:schemeClr val="bg1"/>
                </a:solidFill>
                <a:latin typeface="Avenir Next LT Pro Demi" panose="020B0704020202020204" pitchFamily="34" charset="0"/>
              </a:rPr>
            </a:br>
            <a:r>
              <a:rPr lang="en-US" sz="2400" dirty="0">
                <a:solidFill>
                  <a:schemeClr val="bg1"/>
                </a:solidFill>
                <a:latin typeface="Avenir Next LT Pro Demi" panose="020B0704020202020204" pitchFamily="34" charset="0"/>
              </a:rPr>
              <a:t>	</a:t>
            </a:r>
          </a:p>
        </p:txBody>
      </p:sp>
      <p:sp>
        <p:nvSpPr>
          <p:cNvPr id="4" name="Rectangle 3">
            <a:extLst>
              <a:ext uri="{FF2B5EF4-FFF2-40B4-BE49-F238E27FC236}">
                <a16:creationId xmlns:a16="http://schemas.microsoft.com/office/drawing/2014/main" id="{E8076E50-EEC7-4B65-8A36-52A9E2A959EC}"/>
              </a:ext>
            </a:extLst>
          </p:cNvPr>
          <p:cNvSpPr/>
          <p:nvPr/>
        </p:nvSpPr>
        <p:spPr>
          <a:xfrm>
            <a:off x="9912626" y="0"/>
            <a:ext cx="2279374" cy="6858000"/>
          </a:xfrm>
          <a:prstGeom prst="rect">
            <a:avLst/>
          </a:prstGeom>
          <a:solidFill>
            <a:srgbClr val="0B23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F95CBA5-F720-4B4A-ABE7-F15AE86FE1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64011" y="4953427"/>
            <a:ext cx="1776604" cy="1466486"/>
          </a:xfrm>
          <a:prstGeom prst="rect">
            <a:avLst/>
          </a:prstGeom>
        </p:spPr>
      </p:pic>
      <p:pic>
        <p:nvPicPr>
          <p:cNvPr id="12" name="Picture 11">
            <a:extLst>
              <a:ext uri="{FF2B5EF4-FFF2-40B4-BE49-F238E27FC236}">
                <a16:creationId xmlns:a16="http://schemas.microsoft.com/office/drawing/2014/main" id="{E8DB674C-11C2-C11F-3021-9FD3CC88E5A4}"/>
              </a:ext>
            </a:extLst>
          </p:cNvPr>
          <p:cNvPicPr>
            <a:picLocks noChangeAspect="1"/>
          </p:cNvPicPr>
          <p:nvPr/>
        </p:nvPicPr>
        <p:blipFill>
          <a:blip r:embed="rId6"/>
          <a:stretch>
            <a:fillRect/>
          </a:stretch>
        </p:blipFill>
        <p:spPr>
          <a:xfrm>
            <a:off x="586269" y="1499662"/>
            <a:ext cx="1523006" cy="1533546"/>
          </a:xfrm>
          <a:prstGeom prst="rect">
            <a:avLst/>
          </a:prstGeom>
        </p:spPr>
      </p:pic>
      <p:pic>
        <p:nvPicPr>
          <p:cNvPr id="16" name="Graphic 15" descr="Dog">
            <a:extLst>
              <a:ext uri="{FF2B5EF4-FFF2-40B4-BE49-F238E27FC236}">
                <a16:creationId xmlns:a16="http://schemas.microsoft.com/office/drawing/2014/main" id="{4983090E-1221-279B-8122-2378F4C33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08890" y="2770530"/>
            <a:ext cx="914400" cy="914400"/>
          </a:xfrm>
          <a:prstGeom prst="rect">
            <a:avLst/>
          </a:prstGeom>
        </p:spPr>
      </p:pic>
      <p:pic>
        <p:nvPicPr>
          <p:cNvPr id="17" name="Picture 16">
            <a:extLst>
              <a:ext uri="{FF2B5EF4-FFF2-40B4-BE49-F238E27FC236}">
                <a16:creationId xmlns:a16="http://schemas.microsoft.com/office/drawing/2014/main" id="{AA6047FC-C5F1-CD6A-59E8-1299E5F0EC72}"/>
              </a:ext>
            </a:extLst>
          </p:cNvPr>
          <p:cNvPicPr>
            <a:picLocks noChangeAspect="1"/>
          </p:cNvPicPr>
          <p:nvPr/>
        </p:nvPicPr>
        <p:blipFill>
          <a:blip r:embed="rId9">
            <a:clrChange>
              <a:clrFrom>
                <a:srgbClr val="000000">
                  <a:alpha val="0"/>
                </a:srgbClr>
              </a:clrFrom>
              <a:clrTo>
                <a:srgbClr val="000000">
                  <a:alpha val="0"/>
                </a:srgbClr>
              </a:clrTo>
            </a:clrChange>
            <a:duotone>
              <a:prstClr val="black"/>
              <a:srgbClr val="C00000">
                <a:tint val="45000"/>
                <a:satMod val="400000"/>
              </a:srgbClr>
            </a:duotone>
          </a:blip>
          <a:stretch>
            <a:fillRect/>
          </a:stretch>
        </p:blipFill>
        <p:spPr>
          <a:xfrm>
            <a:off x="3570657" y="3966553"/>
            <a:ext cx="914479" cy="914479"/>
          </a:xfrm>
          <a:prstGeom prst="rect">
            <a:avLst/>
          </a:prstGeom>
          <a:solidFill>
            <a:srgbClr val="FF0000"/>
          </a:solidFill>
          <a:ln>
            <a:solidFill>
              <a:srgbClr val="C00000"/>
            </a:solidFill>
          </a:ln>
        </p:spPr>
      </p:pic>
      <p:pic>
        <p:nvPicPr>
          <p:cNvPr id="18" name="Picture 17">
            <a:extLst>
              <a:ext uri="{FF2B5EF4-FFF2-40B4-BE49-F238E27FC236}">
                <a16:creationId xmlns:a16="http://schemas.microsoft.com/office/drawing/2014/main" id="{EECEB7C2-70F9-F898-67C8-AEFBF45F42BD}"/>
              </a:ext>
            </a:extLst>
          </p:cNvPr>
          <p:cNvPicPr>
            <a:picLocks noChangeAspect="1"/>
          </p:cNvPicPr>
          <p:nvPr/>
        </p:nvPicPr>
        <p:blipFill>
          <a:blip r:embed="rId9">
            <a:duotone>
              <a:schemeClr val="accent2">
                <a:shade val="45000"/>
                <a:satMod val="135000"/>
              </a:schemeClr>
              <a:prstClr val="white"/>
            </a:duotone>
          </a:blip>
          <a:stretch>
            <a:fillRect/>
          </a:stretch>
        </p:blipFill>
        <p:spPr>
          <a:xfrm flipH="1">
            <a:off x="7054856" y="3993170"/>
            <a:ext cx="914479" cy="914479"/>
          </a:xfrm>
          <a:prstGeom prst="rect">
            <a:avLst/>
          </a:prstGeom>
        </p:spPr>
      </p:pic>
      <p:pic>
        <p:nvPicPr>
          <p:cNvPr id="21" name="Graphic 20" descr="Needle">
            <a:extLst>
              <a:ext uri="{FF2B5EF4-FFF2-40B4-BE49-F238E27FC236}">
                <a16:creationId xmlns:a16="http://schemas.microsoft.com/office/drawing/2014/main" id="{C5710AB5-FAEE-F67C-F55B-7263F0176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23729" y="1750150"/>
            <a:ext cx="914400" cy="914400"/>
          </a:xfrm>
          <a:prstGeom prst="rect">
            <a:avLst/>
          </a:prstGeom>
        </p:spPr>
      </p:pic>
      <p:pic>
        <p:nvPicPr>
          <p:cNvPr id="23" name="Graphic 22" descr="Danger">
            <a:extLst>
              <a:ext uri="{FF2B5EF4-FFF2-40B4-BE49-F238E27FC236}">
                <a16:creationId xmlns:a16="http://schemas.microsoft.com/office/drawing/2014/main" id="{0E379321-6AA4-8B68-03B3-A48D8679DB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03806" y="3630270"/>
            <a:ext cx="914400" cy="914400"/>
          </a:xfrm>
          <a:prstGeom prst="rect">
            <a:avLst/>
          </a:prstGeom>
        </p:spPr>
      </p:pic>
      <p:pic>
        <p:nvPicPr>
          <p:cNvPr id="36" name="Picture 35">
            <a:extLst>
              <a:ext uri="{FF2B5EF4-FFF2-40B4-BE49-F238E27FC236}">
                <a16:creationId xmlns:a16="http://schemas.microsoft.com/office/drawing/2014/main" id="{6653E855-F446-9E72-E273-094663EB3AE0}"/>
              </a:ext>
            </a:extLst>
          </p:cNvPr>
          <p:cNvPicPr>
            <a:picLocks noChangeAspect="1"/>
          </p:cNvPicPr>
          <p:nvPr/>
        </p:nvPicPr>
        <p:blipFill>
          <a:blip r:embed="rId6"/>
          <a:stretch>
            <a:fillRect/>
          </a:stretch>
        </p:blipFill>
        <p:spPr>
          <a:xfrm>
            <a:off x="2322666" y="1215758"/>
            <a:ext cx="1489833" cy="1500143"/>
          </a:xfrm>
          <a:prstGeom prst="rect">
            <a:avLst/>
          </a:prstGeom>
        </p:spPr>
      </p:pic>
      <p:pic>
        <p:nvPicPr>
          <p:cNvPr id="41" name="Graphic 40" descr="Medical">
            <a:extLst>
              <a:ext uri="{FF2B5EF4-FFF2-40B4-BE49-F238E27FC236}">
                <a16:creationId xmlns:a16="http://schemas.microsoft.com/office/drawing/2014/main" id="{091A23D9-DCAC-4E0A-7234-D2A16A2A14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26702" y="1906668"/>
            <a:ext cx="914400" cy="914400"/>
          </a:xfrm>
          <a:prstGeom prst="rect">
            <a:avLst/>
          </a:prstGeom>
        </p:spPr>
      </p:pic>
      <p:pic>
        <p:nvPicPr>
          <p:cNvPr id="44" name="Picture 43">
            <a:extLst>
              <a:ext uri="{FF2B5EF4-FFF2-40B4-BE49-F238E27FC236}">
                <a16:creationId xmlns:a16="http://schemas.microsoft.com/office/drawing/2014/main" id="{3E4D2C89-6D35-B6D2-E80D-3F7529498E54}"/>
              </a:ext>
            </a:extLst>
          </p:cNvPr>
          <p:cNvPicPr>
            <a:picLocks noChangeAspect="1"/>
          </p:cNvPicPr>
          <p:nvPr/>
        </p:nvPicPr>
        <p:blipFill>
          <a:blip r:embed="rId16"/>
          <a:stretch>
            <a:fillRect/>
          </a:stretch>
        </p:blipFill>
        <p:spPr>
          <a:xfrm>
            <a:off x="-19944" y="2118729"/>
            <a:ext cx="914479" cy="914479"/>
          </a:xfrm>
          <a:prstGeom prst="rect">
            <a:avLst/>
          </a:prstGeom>
        </p:spPr>
      </p:pic>
      <p:pic>
        <p:nvPicPr>
          <p:cNvPr id="45" name="Picture 44">
            <a:extLst>
              <a:ext uri="{FF2B5EF4-FFF2-40B4-BE49-F238E27FC236}">
                <a16:creationId xmlns:a16="http://schemas.microsoft.com/office/drawing/2014/main" id="{EAB4DCDF-3D1C-A63D-E4A7-DD4B138CC7A9}"/>
              </a:ext>
            </a:extLst>
          </p:cNvPr>
          <p:cNvPicPr>
            <a:picLocks noChangeAspect="1"/>
          </p:cNvPicPr>
          <p:nvPr/>
        </p:nvPicPr>
        <p:blipFill>
          <a:blip r:embed="rId16"/>
          <a:stretch>
            <a:fillRect/>
          </a:stretch>
        </p:blipFill>
        <p:spPr>
          <a:xfrm>
            <a:off x="1697395" y="2175462"/>
            <a:ext cx="914479" cy="914479"/>
          </a:xfrm>
          <a:prstGeom prst="rect">
            <a:avLst/>
          </a:prstGeom>
        </p:spPr>
      </p:pic>
      <p:pic>
        <p:nvPicPr>
          <p:cNvPr id="46" name="Picture 45">
            <a:extLst>
              <a:ext uri="{FF2B5EF4-FFF2-40B4-BE49-F238E27FC236}">
                <a16:creationId xmlns:a16="http://schemas.microsoft.com/office/drawing/2014/main" id="{6D4E7701-B0FB-CBB8-73A4-FDE7A0B6B9D9}"/>
              </a:ext>
            </a:extLst>
          </p:cNvPr>
          <p:cNvPicPr>
            <a:picLocks noChangeAspect="1"/>
          </p:cNvPicPr>
          <p:nvPr/>
        </p:nvPicPr>
        <p:blipFill>
          <a:blip r:embed="rId9"/>
          <a:stretch>
            <a:fillRect/>
          </a:stretch>
        </p:blipFill>
        <p:spPr>
          <a:xfrm flipH="1">
            <a:off x="2508786" y="4727296"/>
            <a:ext cx="802968" cy="914479"/>
          </a:xfrm>
          <a:prstGeom prst="rect">
            <a:avLst/>
          </a:prstGeom>
        </p:spPr>
      </p:pic>
      <p:pic>
        <p:nvPicPr>
          <p:cNvPr id="48" name="Graphic 47" descr="Farm scene">
            <a:extLst>
              <a:ext uri="{FF2B5EF4-FFF2-40B4-BE49-F238E27FC236}">
                <a16:creationId xmlns:a16="http://schemas.microsoft.com/office/drawing/2014/main" id="{C3B13F6A-0E4D-EAE7-D3B0-FA590CCFA43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59744" y="3828728"/>
            <a:ext cx="914400" cy="914400"/>
          </a:xfrm>
          <a:prstGeom prst="rect">
            <a:avLst/>
          </a:prstGeom>
        </p:spPr>
      </p:pic>
      <p:pic>
        <p:nvPicPr>
          <p:cNvPr id="49" name="Picture 48">
            <a:extLst>
              <a:ext uri="{FF2B5EF4-FFF2-40B4-BE49-F238E27FC236}">
                <a16:creationId xmlns:a16="http://schemas.microsoft.com/office/drawing/2014/main" id="{07E8FA14-A5F2-FF3E-0C4D-6C152DD63E86}"/>
              </a:ext>
            </a:extLst>
          </p:cNvPr>
          <p:cNvPicPr>
            <a:picLocks noChangeAspect="1"/>
          </p:cNvPicPr>
          <p:nvPr/>
        </p:nvPicPr>
        <p:blipFill>
          <a:blip r:embed="rId19"/>
          <a:stretch>
            <a:fillRect/>
          </a:stretch>
        </p:blipFill>
        <p:spPr>
          <a:xfrm>
            <a:off x="5437579" y="2072790"/>
            <a:ext cx="914479" cy="914479"/>
          </a:xfrm>
          <a:prstGeom prst="rect">
            <a:avLst/>
          </a:prstGeom>
        </p:spPr>
      </p:pic>
      <p:pic>
        <p:nvPicPr>
          <p:cNvPr id="51" name="Picture 50">
            <a:extLst>
              <a:ext uri="{FF2B5EF4-FFF2-40B4-BE49-F238E27FC236}">
                <a16:creationId xmlns:a16="http://schemas.microsoft.com/office/drawing/2014/main" id="{D85E4536-D887-5876-6255-278B43D90C83}"/>
              </a:ext>
            </a:extLst>
          </p:cNvPr>
          <p:cNvPicPr>
            <a:picLocks noChangeAspect="1"/>
          </p:cNvPicPr>
          <p:nvPr/>
        </p:nvPicPr>
        <p:blipFill>
          <a:blip r:embed="rId9"/>
          <a:stretch>
            <a:fillRect/>
          </a:stretch>
        </p:blipFill>
        <p:spPr>
          <a:xfrm>
            <a:off x="8602504" y="4879631"/>
            <a:ext cx="914479" cy="914479"/>
          </a:xfrm>
          <a:prstGeom prst="rect">
            <a:avLst/>
          </a:prstGeom>
        </p:spPr>
      </p:pic>
      <p:pic>
        <p:nvPicPr>
          <p:cNvPr id="56" name="Picture 55">
            <a:extLst>
              <a:ext uri="{FF2B5EF4-FFF2-40B4-BE49-F238E27FC236}">
                <a16:creationId xmlns:a16="http://schemas.microsoft.com/office/drawing/2014/main" id="{E00F565E-1362-FFAA-8142-0F9413DB33D8}"/>
              </a:ext>
            </a:extLst>
          </p:cNvPr>
          <p:cNvPicPr>
            <a:picLocks noChangeAspect="1"/>
          </p:cNvPicPr>
          <p:nvPr/>
        </p:nvPicPr>
        <p:blipFill>
          <a:blip r:embed="rId9">
            <a:duotone>
              <a:schemeClr val="accent2">
                <a:shade val="45000"/>
                <a:satMod val="135000"/>
              </a:schemeClr>
              <a:prstClr val="white"/>
            </a:duotone>
            <a:extLst>
              <a:ext uri="{BEBA8EAE-BF5A-486C-A8C5-ECC9F3942E4B}">
                <a14:imgProps xmlns:a14="http://schemas.microsoft.com/office/drawing/2010/main">
                  <a14:imgLayer r:embed="rId20">
                    <a14:imgEffect>
                      <a14:saturation sat="33000"/>
                    </a14:imgEffect>
                  </a14:imgLayer>
                </a14:imgProps>
              </a:ext>
            </a:extLst>
          </a:blip>
          <a:stretch>
            <a:fillRect/>
          </a:stretch>
        </p:blipFill>
        <p:spPr>
          <a:xfrm flipH="1">
            <a:off x="1367596" y="3730071"/>
            <a:ext cx="876870" cy="914479"/>
          </a:xfrm>
          <a:prstGeom prst="rect">
            <a:avLst/>
          </a:prstGeom>
        </p:spPr>
      </p:pic>
      <p:pic>
        <p:nvPicPr>
          <p:cNvPr id="60" name="Graphic 59" descr="Arrow circle">
            <a:extLst>
              <a:ext uri="{FF2B5EF4-FFF2-40B4-BE49-F238E27FC236}">
                <a16:creationId xmlns:a16="http://schemas.microsoft.com/office/drawing/2014/main" id="{A9E78BDF-2839-6992-2B54-1C1374B8078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flipH="1">
            <a:off x="1944686" y="3311439"/>
            <a:ext cx="1751745" cy="1751745"/>
          </a:xfrm>
          <a:prstGeom prst="rect">
            <a:avLst/>
          </a:prstGeom>
        </p:spPr>
      </p:pic>
      <p:sp>
        <p:nvSpPr>
          <p:cNvPr id="61" name="Arrow: Curved Down 60">
            <a:extLst>
              <a:ext uri="{FF2B5EF4-FFF2-40B4-BE49-F238E27FC236}">
                <a16:creationId xmlns:a16="http://schemas.microsoft.com/office/drawing/2014/main" id="{150C0F19-1B25-1A2F-FB7C-B511E86325A1}"/>
              </a:ext>
            </a:extLst>
          </p:cNvPr>
          <p:cNvSpPr/>
          <p:nvPr/>
        </p:nvSpPr>
        <p:spPr>
          <a:xfrm>
            <a:off x="4448095" y="3421303"/>
            <a:ext cx="1039761" cy="44998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Graphic 62" descr="Run">
            <a:extLst>
              <a:ext uri="{FF2B5EF4-FFF2-40B4-BE49-F238E27FC236}">
                <a16:creationId xmlns:a16="http://schemas.microsoft.com/office/drawing/2014/main" id="{D3112280-F6A7-5900-1F3B-2BDE542ED03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204295" y="3718888"/>
            <a:ext cx="914400" cy="914400"/>
          </a:xfrm>
          <a:prstGeom prst="rect">
            <a:avLst/>
          </a:prstGeom>
        </p:spPr>
      </p:pic>
      <p:sp>
        <p:nvSpPr>
          <p:cNvPr id="64" name="Rectangle 63">
            <a:extLst>
              <a:ext uri="{FF2B5EF4-FFF2-40B4-BE49-F238E27FC236}">
                <a16:creationId xmlns:a16="http://schemas.microsoft.com/office/drawing/2014/main" id="{9368237F-0525-89E9-72EA-5074A16CA603}"/>
              </a:ext>
            </a:extLst>
          </p:cNvPr>
          <p:cNvSpPr/>
          <p:nvPr/>
        </p:nvSpPr>
        <p:spPr>
          <a:xfrm>
            <a:off x="4141919" y="1686951"/>
            <a:ext cx="2130105" cy="1315867"/>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131121-85D1-AC40-E67B-653A980A9417}"/>
              </a:ext>
            </a:extLst>
          </p:cNvPr>
          <p:cNvPicPr>
            <a:picLocks noChangeAspect="1"/>
          </p:cNvPicPr>
          <p:nvPr/>
        </p:nvPicPr>
        <p:blipFill>
          <a:blip r:embed="rId9">
            <a:clrChange>
              <a:clrFrom>
                <a:srgbClr val="000000">
                  <a:alpha val="0"/>
                </a:srgbClr>
              </a:clrFrom>
              <a:clrTo>
                <a:srgbClr val="000000">
                  <a:alpha val="0"/>
                </a:srgbClr>
              </a:clrTo>
            </a:clrChange>
            <a:duotone>
              <a:prstClr val="black"/>
              <a:srgbClr val="C00000">
                <a:tint val="45000"/>
                <a:satMod val="400000"/>
              </a:srgbClr>
            </a:duotone>
          </a:blip>
          <a:stretch>
            <a:fillRect/>
          </a:stretch>
        </p:blipFill>
        <p:spPr>
          <a:xfrm>
            <a:off x="54486" y="3679835"/>
            <a:ext cx="914479" cy="914479"/>
          </a:xfrm>
          <a:prstGeom prst="rect">
            <a:avLst/>
          </a:prstGeom>
          <a:solidFill>
            <a:srgbClr val="FF0000"/>
          </a:solidFill>
          <a:ln>
            <a:solidFill>
              <a:srgbClr val="C00000"/>
            </a:solidFill>
          </a:ln>
        </p:spPr>
      </p:pic>
      <p:pic>
        <p:nvPicPr>
          <p:cNvPr id="7" name="Picture 6">
            <a:extLst>
              <a:ext uri="{FF2B5EF4-FFF2-40B4-BE49-F238E27FC236}">
                <a16:creationId xmlns:a16="http://schemas.microsoft.com/office/drawing/2014/main" id="{0FAEBE5C-76BB-D893-5801-CDDAC2B1F385}"/>
              </a:ext>
            </a:extLst>
          </p:cNvPr>
          <p:cNvPicPr>
            <a:picLocks noChangeAspect="1"/>
          </p:cNvPicPr>
          <p:nvPr/>
        </p:nvPicPr>
        <p:blipFill>
          <a:blip r:embed="rId16"/>
          <a:stretch>
            <a:fillRect/>
          </a:stretch>
        </p:blipFill>
        <p:spPr>
          <a:xfrm>
            <a:off x="8305862" y="3428999"/>
            <a:ext cx="914479" cy="914479"/>
          </a:xfrm>
          <a:prstGeom prst="rect">
            <a:avLst/>
          </a:prstGeom>
        </p:spPr>
      </p:pic>
    </p:spTree>
    <p:extLst>
      <p:ext uri="{BB962C8B-B14F-4D97-AF65-F5344CB8AC3E}">
        <p14:creationId xmlns:p14="http://schemas.microsoft.com/office/powerpoint/2010/main" val="29484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PILOT PROJECT: CROWDSOURCING PEP AVAILABILITY</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10/10</a:t>
            </a:r>
          </a:p>
        </p:txBody>
      </p:sp>
      <p:sp>
        <p:nvSpPr>
          <p:cNvPr id="15" name="TextBox 14">
            <a:extLst>
              <a:ext uri="{FF2B5EF4-FFF2-40B4-BE49-F238E27FC236}">
                <a16:creationId xmlns:a16="http://schemas.microsoft.com/office/drawing/2014/main" id="{9EB56E1F-59D6-38AB-51DF-6BFD0FAA27C7}"/>
              </a:ext>
            </a:extLst>
          </p:cNvPr>
          <p:cNvSpPr txBox="1"/>
          <p:nvPr/>
        </p:nvSpPr>
        <p:spPr>
          <a:xfrm>
            <a:off x="412376" y="1648209"/>
            <a:ext cx="2985113" cy="584775"/>
          </a:xfrm>
          <a:prstGeom prst="rect">
            <a:avLst/>
          </a:prstGeom>
          <a:noFill/>
        </p:spPr>
        <p:txBody>
          <a:bodyPr wrap="none" rtlCol="0">
            <a:spAutoFit/>
          </a:bodyPr>
          <a:lstStyle/>
          <a:p>
            <a:r>
              <a:rPr lang="en-US" sz="3200" dirty="0" err="1">
                <a:hlinkClick r:id="rId3"/>
              </a:rPr>
              <a:t>ZeroRabiesINDIA</a:t>
            </a:r>
            <a:endParaRPr lang="en-US" sz="3200" dirty="0"/>
          </a:p>
        </p:txBody>
      </p:sp>
      <p:sp>
        <p:nvSpPr>
          <p:cNvPr id="16" name="TextBox 15">
            <a:extLst>
              <a:ext uri="{FF2B5EF4-FFF2-40B4-BE49-F238E27FC236}">
                <a16:creationId xmlns:a16="http://schemas.microsoft.com/office/drawing/2014/main" id="{5A79C0C2-4D48-FA6B-F007-8A105F5B5E5D}"/>
              </a:ext>
            </a:extLst>
          </p:cNvPr>
          <p:cNvSpPr txBox="1"/>
          <p:nvPr/>
        </p:nvSpPr>
        <p:spPr>
          <a:xfrm>
            <a:off x="412376" y="3136612"/>
            <a:ext cx="2645276" cy="584775"/>
          </a:xfrm>
          <a:prstGeom prst="rect">
            <a:avLst/>
          </a:prstGeom>
          <a:noFill/>
        </p:spPr>
        <p:txBody>
          <a:bodyPr wrap="none" rtlCol="0">
            <a:spAutoFit/>
          </a:bodyPr>
          <a:lstStyle/>
          <a:p>
            <a:r>
              <a:rPr lang="en-US" sz="3200" dirty="0" err="1">
                <a:hlinkClick r:id="rId4"/>
              </a:rPr>
              <a:t>ZeroRabiesPEP</a:t>
            </a:r>
            <a:endParaRPr lang="en-US" sz="3200" dirty="0"/>
          </a:p>
        </p:txBody>
      </p:sp>
      <p:sp>
        <p:nvSpPr>
          <p:cNvPr id="17" name="TextBox 16">
            <a:extLst>
              <a:ext uri="{FF2B5EF4-FFF2-40B4-BE49-F238E27FC236}">
                <a16:creationId xmlns:a16="http://schemas.microsoft.com/office/drawing/2014/main" id="{294E793E-4597-B399-3713-A3289CDC037E}"/>
              </a:ext>
            </a:extLst>
          </p:cNvPr>
          <p:cNvSpPr txBox="1"/>
          <p:nvPr/>
        </p:nvSpPr>
        <p:spPr>
          <a:xfrm>
            <a:off x="412376" y="4001697"/>
            <a:ext cx="4450001" cy="369332"/>
          </a:xfrm>
          <a:prstGeom prst="rect">
            <a:avLst/>
          </a:prstGeom>
          <a:noFill/>
        </p:spPr>
        <p:txBody>
          <a:bodyPr wrap="none" rtlCol="0">
            <a:spAutoFit/>
          </a:bodyPr>
          <a:lstStyle/>
          <a:p>
            <a:r>
              <a:rPr lang="en-US" dirty="0"/>
              <a:t>https://anyadoc.shinyapps.io/ZeroRabiesPEP/</a:t>
            </a:r>
          </a:p>
        </p:txBody>
      </p:sp>
      <p:sp>
        <p:nvSpPr>
          <p:cNvPr id="18" name="TextBox 17">
            <a:extLst>
              <a:ext uri="{FF2B5EF4-FFF2-40B4-BE49-F238E27FC236}">
                <a16:creationId xmlns:a16="http://schemas.microsoft.com/office/drawing/2014/main" id="{A2FDB09C-BAE1-77E6-8E57-3F75B9BEFB40}"/>
              </a:ext>
            </a:extLst>
          </p:cNvPr>
          <p:cNvSpPr txBox="1"/>
          <p:nvPr/>
        </p:nvSpPr>
        <p:spPr>
          <a:xfrm>
            <a:off x="412376" y="2357826"/>
            <a:ext cx="4652940" cy="369332"/>
          </a:xfrm>
          <a:prstGeom prst="rect">
            <a:avLst/>
          </a:prstGeom>
          <a:noFill/>
        </p:spPr>
        <p:txBody>
          <a:bodyPr wrap="none" rtlCol="0">
            <a:spAutoFit/>
          </a:bodyPr>
          <a:lstStyle/>
          <a:p>
            <a:r>
              <a:rPr lang="en-US" dirty="0"/>
              <a:t>https://anyadoc.shinyapps.io/ZeroRabiesINDIA/</a:t>
            </a:r>
          </a:p>
        </p:txBody>
      </p:sp>
      <p:pic>
        <p:nvPicPr>
          <p:cNvPr id="2" name="Picture 1">
            <a:extLst>
              <a:ext uri="{FF2B5EF4-FFF2-40B4-BE49-F238E27FC236}">
                <a16:creationId xmlns:a16="http://schemas.microsoft.com/office/drawing/2014/main" id="{67AF3C34-D310-6DB1-489A-B6FA33189F0B}"/>
              </a:ext>
            </a:extLst>
          </p:cNvPr>
          <p:cNvPicPr>
            <a:picLocks noChangeAspect="1"/>
          </p:cNvPicPr>
          <p:nvPr/>
        </p:nvPicPr>
        <p:blipFill>
          <a:blip r:embed="rId5"/>
          <a:stretch>
            <a:fillRect/>
          </a:stretch>
        </p:blipFill>
        <p:spPr>
          <a:xfrm>
            <a:off x="6661444" y="1213743"/>
            <a:ext cx="4852837" cy="5127180"/>
          </a:xfrm>
          <a:prstGeom prst="rect">
            <a:avLst/>
          </a:prstGeom>
        </p:spPr>
      </p:pic>
    </p:spTree>
    <p:extLst>
      <p:ext uri="{BB962C8B-B14F-4D97-AF65-F5344CB8AC3E}">
        <p14:creationId xmlns:p14="http://schemas.microsoft.com/office/powerpoint/2010/main" val="107305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The burden of </a:t>
            </a:r>
            <a:r>
              <a:rPr lang="en-US" dirty="0">
                <a:latin typeface="Avenir Next LT Pro Demi" panose="020B0704020202020204" pitchFamily="34" charset="0"/>
              </a:rPr>
              <a:t>canine rabies</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2</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9" name="TextBox 8">
            <a:extLst>
              <a:ext uri="{FF2B5EF4-FFF2-40B4-BE49-F238E27FC236}">
                <a16:creationId xmlns:a16="http://schemas.microsoft.com/office/drawing/2014/main" id="{8B488D58-CD99-A5CE-1CE2-0341129A0A81}"/>
              </a:ext>
            </a:extLst>
          </p:cNvPr>
          <p:cNvSpPr txBox="1"/>
          <p:nvPr/>
        </p:nvSpPr>
        <p:spPr>
          <a:xfrm>
            <a:off x="412376" y="2242906"/>
            <a:ext cx="10882851" cy="3046988"/>
          </a:xfrm>
          <a:prstGeom prst="rect">
            <a:avLst/>
          </a:prstGeom>
          <a:noFill/>
        </p:spPr>
        <p:txBody>
          <a:bodyPr wrap="none" rtlCol="0">
            <a:spAutoFit/>
          </a:bodyPr>
          <a:lstStyle/>
          <a:p>
            <a:pPr marL="285750" indent="-285750">
              <a:buFont typeface="Arial" panose="020B0604020202020204" pitchFamily="34" charset="0"/>
              <a:buChar char="•"/>
            </a:pPr>
            <a:r>
              <a:rPr lang="en-US" sz="3200" dirty="0"/>
              <a:t>50,000 humans die every year due to </a:t>
            </a:r>
            <a:r>
              <a:rPr lang="en-US" sz="3200" dirty="0">
                <a:solidFill>
                  <a:srgbClr val="FF0000"/>
                </a:solidFill>
              </a:rPr>
              <a:t>dog-transmitted rabies</a:t>
            </a:r>
            <a:r>
              <a:rPr lang="en-US" sz="3200" dirty="0"/>
              <a: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At least 20,000 human deaths every year in India due to rabies.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India has the highest burden of rabies.</a:t>
            </a:r>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99682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DOG-TRANSMITTED RABIES IS A neglected disease</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Arial" panose="020B0604020202020204" pitchFamily="34" charset="0"/>
                <a:cs typeface="Arial" panose="020B0604020202020204" pitchFamily="34" charset="0"/>
              </a:rPr>
              <a:t>3</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pic>
        <p:nvPicPr>
          <p:cNvPr id="8" name="Picture 7">
            <a:extLst>
              <a:ext uri="{FF2B5EF4-FFF2-40B4-BE49-F238E27FC236}">
                <a16:creationId xmlns:a16="http://schemas.microsoft.com/office/drawing/2014/main" id="{AB385D94-FBE6-FF0D-4CE3-0F565EF50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76" y="1431778"/>
            <a:ext cx="5752178" cy="4321324"/>
          </a:xfrm>
          <a:prstGeom prst="rect">
            <a:avLst/>
          </a:prstGeom>
        </p:spPr>
      </p:pic>
      <p:pic>
        <p:nvPicPr>
          <p:cNvPr id="9" name="Picture 8">
            <a:extLst>
              <a:ext uri="{FF2B5EF4-FFF2-40B4-BE49-F238E27FC236}">
                <a16:creationId xmlns:a16="http://schemas.microsoft.com/office/drawing/2014/main" id="{69A97CAD-F20E-5059-3B29-65E842DF11D9}"/>
              </a:ext>
            </a:extLst>
          </p:cNvPr>
          <p:cNvPicPr>
            <a:picLocks noChangeAspect="1"/>
          </p:cNvPicPr>
          <p:nvPr/>
        </p:nvPicPr>
        <p:blipFill>
          <a:blip r:embed="rId4"/>
          <a:stretch>
            <a:fillRect/>
          </a:stretch>
        </p:blipFill>
        <p:spPr>
          <a:xfrm>
            <a:off x="6388680" y="1267104"/>
            <a:ext cx="3763618" cy="2825157"/>
          </a:xfrm>
          <a:prstGeom prst="rect">
            <a:avLst/>
          </a:prstGeom>
        </p:spPr>
      </p:pic>
      <p:pic>
        <p:nvPicPr>
          <p:cNvPr id="11" name="Picture 10">
            <a:extLst>
              <a:ext uri="{FF2B5EF4-FFF2-40B4-BE49-F238E27FC236}">
                <a16:creationId xmlns:a16="http://schemas.microsoft.com/office/drawing/2014/main" id="{07A2117E-3D3B-529B-6BA0-17A62A0C9C9A}"/>
              </a:ext>
            </a:extLst>
          </p:cNvPr>
          <p:cNvPicPr>
            <a:picLocks noChangeAspect="1"/>
          </p:cNvPicPr>
          <p:nvPr/>
        </p:nvPicPr>
        <p:blipFill>
          <a:blip r:embed="rId5"/>
          <a:stretch>
            <a:fillRect/>
          </a:stretch>
        </p:blipFill>
        <p:spPr>
          <a:xfrm>
            <a:off x="8344388" y="3592440"/>
            <a:ext cx="3306510" cy="2490669"/>
          </a:xfrm>
          <a:prstGeom prst="rect">
            <a:avLst/>
          </a:prstGeom>
        </p:spPr>
      </p:pic>
    </p:spTree>
    <p:extLst>
      <p:ext uri="{BB962C8B-B14F-4D97-AF65-F5344CB8AC3E}">
        <p14:creationId xmlns:p14="http://schemas.microsoft.com/office/powerpoint/2010/main" val="711965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Rabies: 100% fatal, but 100% preventable</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cs typeface="Arial" panose="020B0604020202020204" pitchFamily="34" charset="0"/>
              </a:rPr>
              <a:t>4</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15" name="TextBox 14">
            <a:extLst>
              <a:ext uri="{FF2B5EF4-FFF2-40B4-BE49-F238E27FC236}">
                <a16:creationId xmlns:a16="http://schemas.microsoft.com/office/drawing/2014/main" id="{370409EF-121E-BE3A-2393-D3C188D28C52}"/>
              </a:ext>
            </a:extLst>
          </p:cNvPr>
          <p:cNvSpPr txBox="1"/>
          <p:nvPr/>
        </p:nvSpPr>
        <p:spPr>
          <a:xfrm>
            <a:off x="412376" y="1258419"/>
            <a:ext cx="11335124" cy="3539430"/>
          </a:xfrm>
          <a:prstGeom prst="rect">
            <a:avLst/>
          </a:prstGeom>
          <a:noFill/>
        </p:spPr>
        <p:txBody>
          <a:bodyPr wrap="square" rtlCol="0">
            <a:spAutoFit/>
          </a:bodyPr>
          <a:lstStyle/>
          <a:p>
            <a:r>
              <a:rPr lang="en-US" sz="3200" b="1" dirty="0"/>
              <a:t>Three vital components of postbite treatment</a:t>
            </a:r>
            <a:r>
              <a:rPr lang="en-US" sz="3200" dirty="0"/>
              <a:t>:</a:t>
            </a:r>
          </a:p>
          <a:p>
            <a:endParaRPr lang="en-US" sz="3200" dirty="0"/>
          </a:p>
          <a:p>
            <a:pPr marL="514350" indent="-514350">
              <a:buFont typeface="+mj-lt"/>
              <a:buAutoNum type="arabicPeriod"/>
            </a:pPr>
            <a:r>
              <a:rPr lang="en-US" sz="3200" dirty="0"/>
              <a:t>Bite wound management</a:t>
            </a:r>
          </a:p>
          <a:p>
            <a:pPr marL="514350" indent="-514350">
              <a:buFont typeface="+mj-lt"/>
              <a:buAutoNum type="arabicPeriod"/>
            </a:pPr>
            <a:endParaRPr lang="en-US" sz="3200" dirty="0"/>
          </a:p>
          <a:p>
            <a:pPr marL="514350" indent="-514350">
              <a:buFont typeface="+mj-lt"/>
              <a:buAutoNum type="arabicPeriod"/>
            </a:pPr>
            <a:r>
              <a:rPr lang="en-US" sz="3200" dirty="0"/>
              <a:t>Course of Antirabies vaccines (RV)</a:t>
            </a:r>
          </a:p>
          <a:p>
            <a:pPr marL="514350" indent="-514350">
              <a:buFont typeface="+mj-lt"/>
              <a:buAutoNum type="arabicPeriod"/>
            </a:pPr>
            <a:endParaRPr lang="en-US" sz="3200" dirty="0"/>
          </a:p>
          <a:p>
            <a:pPr marL="514350" indent="-514350">
              <a:buFont typeface="+mj-lt"/>
              <a:buAutoNum type="arabicPeriod"/>
            </a:pPr>
            <a:r>
              <a:rPr lang="en-US" sz="3200" dirty="0"/>
              <a:t>Injecting Human rabies immune globulin (RIG)</a:t>
            </a:r>
          </a:p>
        </p:txBody>
      </p:sp>
      <p:sp>
        <p:nvSpPr>
          <p:cNvPr id="2" name="TextBox 1">
            <a:extLst>
              <a:ext uri="{FF2B5EF4-FFF2-40B4-BE49-F238E27FC236}">
                <a16:creationId xmlns:a16="http://schemas.microsoft.com/office/drawing/2014/main" id="{6ABF3C0F-E1DD-C91D-E76C-7B50BBB8D4B1}"/>
              </a:ext>
            </a:extLst>
          </p:cNvPr>
          <p:cNvSpPr txBox="1"/>
          <p:nvPr/>
        </p:nvSpPr>
        <p:spPr>
          <a:xfrm>
            <a:off x="257101" y="5194877"/>
            <a:ext cx="11129457" cy="954107"/>
          </a:xfrm>
          <a:prstGeom prst="rect">
            <a:avLst/>
          </a:prstGeom>
          <a:noFill/>
        </p:spPr>
        <p:txBody>
          <a:bodyPr wrap="none" rtlCol="0">
            <a:spAutoFit/>
          </a:bodyPr>
          <a:lstStyle/>
          <a:p>
            <a:r>
              <a:rPr lang="en-US" sz="2800" dirty="0">
                <a:solidFill>
                  <a:srgbClr val="FF0000"/>
                </a:solidFill>
                <a:effectLst/>
                <a:latin typeface="Arial" panose="020B0604020202020204" pitchFamily="34" charset="0"/>
                <a:ea typeface="Calibri" panose="020F0502020204030204" pitchFamily="34" charset="0"/>
              </a:rPr>
              <a:t>Timely administration of appropriate postexposure prophylaxis (PEP)</a:t>
            </a:r>
          </a:p>
          <a:p>
            <a:r>
              <a:rPr lang="en-US" sz="2800" dirty="0">
                <a:solidFill>
                  <a:srgbClr val="FF0000"/>
                </a:solidFill>
                <a:effectLst/>
                <a:latin typeface="Arial" panose="020B0604020202020204" pitchFamily="34" charset="0"/>
                <a:ea typeface="Calibri" panose="020F0502020204030204" pitchFamily="34" charset="0"/>
              </a:rPr>
              <a:t> is critical to prevent rabies</a:t>
            </a:r>
            <a:endParaRPr lang="en-US" sz="2800" dirty="0">
              <a:solidFill>
                <a:srgbClr val="FF0000"/>
              </a:solidFill>
            </a:endParaRPr>
          </a:p>
        </p:txBody>
      </p:sp>
    </p:spTree>
    <p:extLst>
      <p:ext uri="{BB962C8B-B14F-4D97-AF65-F5344CB8AC3E}">
        <p14:creationId xmlns:p14="http://schemas.microsoft.com/office/powerpoint/2010/main" val="2561267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a:t>
            </a:r>
            <a:r>
              <a:rPr lang="en-US" dirty="0">
                <a:latin typeface="Avenir Next LT Pro Demi" panose="020B0704020202020204" pitchFamily="34" charset="0"/>
              </a:rPr>
              <a:t>TIMING OF POSTBITE TREATMENT</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5/10</a:t>
            </a:r>
          </a:p>
        </p:txBody>
      </p:sp>
      <p:sp>
        <p:nvSpPr>
          <p:cNvPr id="8" name="TextBox 7">
            <a:extLst>
              <a:ext uri="{FF2B5EF4-FFF2-40B4-BE49-F238E27FC236}">
                <a16:creationId xmlns:a16="http://schemas.microsoft.com/office/drawing/2014/main" id="{5D34740A-12B5-0BB9-9987-B5B91050A9B4}"/>
              </a:ext>
            </a:extLst>
          </p:cNvPr>
          <p:cNvSpPr txBox="1"/>
          <p:nvPr/>
        </p:nvSpPr>
        <p:spPr>
          <a:xfrm>
            <a:off x="412376" y="1965907"/>
            <a:ext cx="11046229" cy="3600986"/>
          </a:xfrm>
          <a:prstGeom prst="rect">
            <a:avLst/>
          </a:prstGeom>
          <a:noFill/>
        </p:spPr>
        <p:txBody>
          <a:bodyPr wrap="none" rtlCol="0">
            <a:spAutoFit/>
          </a:bodyPr>
          <a:lstStyle/>
          <a:p>
            <a:r>
              <a:rPr lang="en-US" sz="3200" dirty="0"/>
              <a:t>Wound management: Simple, but </a:t>
            </a:r>
            <a:r>
              <a:rPr lang="en-US" sz="3200" dirty="0">
                <a:solidFill>
                  <a:srgbClr val="FF0000"/>
                </a:solidFill>
              </a:rPr>
              <a:t>timing</a:t>
            </a:r>
            <a:r>
              <a:rPr lang="en-US" sz="3200" dirty="0"/>
              <a:t> is of utmost importance</a:t>
            </a:r>
          </a:p>
          <a:p>
            <a:endParaRPr lang="en-US" sz="3200" dirty="0"/>
          </a:p>
          <a:p>
            <a:r>
              <a:rPr lang="en-US" sz="3200" dirty="0">
                <a:solidFill>
                  <a:srgbClr val="FF0000"/>
                </a:solidFill>
              </a:rPr>
              <a:t>Emergency </a:t>
            </a:r>
            <a:r>
              <a:rPr lang="en-US" sz="3200" dirty="0"/>
              <a:t>response to a rabies exposure; 4 doses of rabies</a:t>
            </a:r>
          </a:p>
          <a:p>
            <a:r>
              <a:rPr lang="en-US" sz="3200" dirty="0"/>
              <a:t>vaccine; 1</a:t>
            </a:r>
            <a:r>
              <a:rPr lang="en-US" sz="3200" baseline="30000" dirty="0"/>
              <a:t>st</a:t>
            </a:r>
            <a:r>
              <a:rPr lang="en-US" sz="3200" dirty="0"/>
              <a:t> dose </a:t>
            </a:r>
            <a:r>
              <a:rPr lang="en-US" sz="3200" dirty="0">
                <a:solidFill>
                  <a:srgbClr val="FF0000"/>
                </a:solidFill>
              </a:rPr>
              <a:t>within 24 hours</a:t>
            </a:r>
            <a:r>
              <a:rPr lang="en-US" sz="3200" dirty="0"/>
              <a:t> of dog bite.</a:t>
            </a:r>
          </a:p>
          <a:p>
            <a:endParaRPr lang="en-US" sz="3200" dirty="0"/>
          </a:p>
          <a:p>
            <a:r>
              <a:rPr lang="en-US" sz="3200" dirty="0"/>
              <a:t>Rabies Immune Globulin </a:t>
            </a:r>
            <a:r>
              <a:rPr lang="en-US" sz="3200" dirty="0">
                <a:solidFill>
                  <a:srgbClr val="FF0000"/>
                </a:solidFill>
              </a:rPr>
              <a:t>within 7 days </a:t>
            </a:r>
            <a:r>
              <a:rPr lang="en-US" sz="3200" dirty="0"/>
              <a:t>of  exposure (e.g. dog bite)</a:t>
            </a:r>
          </a:p>
          <a:p>
            <a:endParaRPr lang="en-US" dirty="0"/>
          </a:p>
          <a:p>
            <a:endParaRPr lang="en-US" dirty="0"/>
          </a:p>
        </p:txBody>
      </p:sp>
    </p:spTree>
    <p:extLst>
      <p:ext uri="{BB962C8B-B14F-4D97-AF65-F5344CB8AC3E}">
        <p14:creationId xmlns:p14="http://schemas.microsoft.com/office/powerpoint/2010/main" val="910861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latin typeface="Avenir Next LT Pro Demi" panose="020B0704020202020204" pitchFamily="34" charset="0"/>
              </a:rPr>
              <a:t>RABIES VACCINE AND RIG availability</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Arial" panose="020B0604020202020204" pitchFamily="34" charset="0"/>
                <a:cs typeface="Arial" panose="020B0604020202020204" pitchFamily="34" charset="0"/>
              </a:rPr>
              <a:t>6</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8" name="TextBox 7">
            <a:extLst>
              <a:ext uri="{FF2B5EF4-FFF2-40B4-BE49-F238E27FC236}">
                <a16:creationId xmlns:a16="http://schemas.microsoft.com/office/drawing/2014/main" id="{0A1A3AE1-754A-E2DA-2B26-D8FA8D04D41C}"/>
              </a:ext>
            </a:extLst>
          </p:cNvPr>
          <p:cNvSpPr txBox="1"/>
          <p:nvPr/>
        </p:nvSpPr>
        <p:spPr>
          <a:xfrm>
            <a:off x="202944" y="2397948"/>
            <a:ext cx="11335123"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70-80 million free-roaming dogs in India</a:t>
            </a:r>
          </a:p>
          <a:p>
            <a:pPr marL="457200" indent="-457200">
              <a:buFont typeface="Arial" panose="020B0604020202020204" pitchFamily="34" charset="0"/>
              <a:buChar char="•"/>
            </a:pPr>
            <a:r>
              <a:rPr lang="en-US" sz="3200" dirty="0"/>
              <a:t>20 million dog bites every year</a:t>
            </a:r>
          </a:p>
          <a:p>
            <a:pPr marL="457200" indent="-457200">
              <a:buFont typeface="Arial" panose="020B0604020202020204" pitchFamily="34" charset="0"/>
              <a:buChar char="•"/>
            </a:pPr>
            <a:r>
              <a:rPr lang="en-US" sz="3200" dirty="0"/>
              <a:t>Shortage of rabies vaccines and RIG: resulting in delay/ incomplete treatment or even non-administration</a:t>
            </a:r>
          </a:p>
        </p:txBody>
      </p:sp>
      <p:sp>
        <p:nvSpPr>
          <p:cNvPr id="2" name="TextBox 1">
            <a:extLst>
              <a:ext uri="{FF2B5EF4-FFF2-40B4-BE49-F238E27FC236}">
                <a16:creationId xmlns:a16="http://schemas.microsoft.com/office/drawing/2014/main" id="{A707E355-2FD6-6CCA-BA91-4FEF3F583082}"/>
              </a:ext>
            </a:extLst>
          </p:cNvPr>
          <p:cNvSpPr txBox="1"/>
          <p:nvPr/>
        </p:nvSpPr>
        <p:spPr>
          <a:xfrm>
            <a:off x="202944" y="5533821"/>
            <a:ext cx="11786112" cy="523220"/>
          </a:xfrm>
          <a:prstGeom prst="rect">
            <a:avLst/>
          </a:prstGeom>
          <a:noFill/>
        </p:spPr>
        <p:txBody>
          <a:bodyPr wrap="none" rtlCol="0">
            <a:spAutoFit/>
          </a:bodyPr>
          <a:lstStyle/>
          <a:p>
            <a:r>
              <a:rPr lang="en-US" sz="2800" dirty="0">
                <a:solidFill>
                  <a:srgbClr val="FF0000"/>
                </a:solidFill>
                <a:latin typeface="Arial" panose="020B0604020202020204" pitchFamily="34" charset="0"/>
                <a:cs typeface="Arial" panose="020B0604020202020204" pitchFamily="34" charset="0"/>
              </a:rPr>
              <a:t>PEP products not readily available across India and often in short supply.</a:t>
            </a:r>
          </a:p>
        </p:txBody>
      </p:sp>
    </p:spTree>
    <p:extLst>
      <p:ext uri="{BB962C8B-B14F-4D97-AF65-F5344CB8AC3E}">
        <p14:creationId xmlns:p14="http://schemas.microsoft.com/office/powerpoint/2010/main" val="2020443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latin typeface="Avenir Next LT Pro Demi" panose="020B0704020202020204" pitchFamily="34" charset="0"/>
              </a:rPr>
              <a:t>FAILURE OF RABIES CONTROL IN INDIA</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7/10</a:t>
            </a:r>
          </a:p>
        </p:txBody>
      </p:sp>
      <p:sp>
        <p:nvSpPr>
          <p:cNvPr id="3" name="TextBox 2">
            <a:extLst>
              <a:ext uri="{FF2B5EF4-FFF2-40B4-BE49-F238E27FC236}">
                <a16:creationId xmlns:a16="http://schemas.microsoft.com/office/drawing/2014/main" id="{0F29930B-C6E5-6DEC-53C3-DBB4FEF33319}"/>
              </a:ext>
            </a:extLst>
          </p:cNvPr>
          <p:cNvSpPr txBox="1"/>
          <p:nvPr/>
        </p:nvSpPr>
        <p:spPr>
          <a:xfrm>
            <a:off x="412376" y="2346404"/>
            <a:ext cx="11335124" cy="2677656"/>
          </a:xfrm>
          <a:prstGeom prst="rect">
            <a:avLst/>
          </a:prstGeom>
          <a:noFill/>
        </p:spPr>
        <p:txBody>
          <a:bodyPr wrap="square" rtlCol="0">
            <a:spAutoFit/>
          </a:bodyPr>
          <a:lstStyle/>
          <a:p>
            <a:r>
              <a:rPr lang="en-US" sz="2800" dirty="0">
                <a:solidFill>
                  <a:srgbClr val="000000"/>
                </a:solidFill>
                <a:effectLst/>
                <a:latin typeface="Arial" panose="020B0604020202020204" pitchFamily="34" charset="0"/>
                <a:ea typeface="Calibri" panose="020F0502020204030204" pitchFamily="34" charset="0"/>
              </a:rPr>
              <a:t>Ideal rabies prevention and control has so far been unsuccessful </a:t>
            </a:r>
            <a:r>
              <a:rPr lang="en-US" sz="2800" dirty="0">
                <a:solidFill>
                  <a:srgbClr val="000000"/>
                </a:solidFill>
                <a:latin typeface="Arial" panose="020B0604020202020204" pitchFamily="34" charset="0"/>
                <a:ea typeface="Calibri" panose="020F0502020204030204" pitchFamily="34" charset="0"/>
              </a:rPr>
              <a:t>in India </a:t>
            </a:r>
            <a:r>
              <a:rPr lang="en-US" sz="2800" dirty="0">
                <a:solidFill>
                  <a:srgbClr val="000000"/>
                </a:solidFill>
                <a:effectLst/>
                <a:latin typeface="Arial" panose="020B0604020202020204" pitchFamily="34" charset="0"/>
                <a:ea typeface="Calibri" panose="020F0502020204030204" pitchFamily="34" charset="0"/>
              </a:rPr>
              <a:t>mainly due to</a:t>
            </a:r>
          </a:p>
          <a:p>
            <a:endParaRPr lang="en-US" sz="2800" dirty="0">
              <a:solidFill>
                <a:srgbClr val="000000"/>
              </a:solidFill>
              <a:effectLst/>
              <a:latin typeface="Arial" panose="020B0604020202020204" pitchFamily="34" charset="0"/>
              <a:ea typeface="Calibri" panose="020F0502020204030204" pitchFamily="34" charset="0"/>
            </a:endParaRPr>
          </a:p>
          <a:p>
            <a:pPr marL="514350" indent="-514350">
              <a:buAutoNum type="arabicPeriod"/>
            </a:pPr>
            <a:r>
              <a:rPr lang="en-US" sz="2800" dirty="0">
                <a:solidFill>
                  <a:srgbClr val="000000"/>
                </a:solidFill>
                <a:effectLst/>
                <a:latin typeface="Arial" panose="020B0604020202020204" pitchFamily="34" charset="0"/>
                <a:ea typeface="Calibri" panose="020F0502020204030204" pitchFamily="34" charset="0"/>
              </a:rPr>
              <a:t>poor knowledge of proper PEP, and </a:t>
            </a:r>
          </a:p>
          <a:p>
            <a:pPr marL="514350" indent="-514350">
              <a:buAutoNum type="arabicPeriod"/>
            </a:pPr>
            <a:endParaRPr lang="en-US" sz="2800" dirty="0">
              <a:solidFill>
                <a:srgbClr val="000000"/>
              </a:solidFill>
              <a:effectLst/>
              <a:latin typeface="Arial" panose="020B0604020202020204" pitchFamily="34" charset="0"/>
              <a:ea typeface="Calibri" panose="020F0502020204030204" pitchFamily="34" charset="0"/>
            </a:endParaRPr>
          </a:p>
          <a:p>
            <a:pPr marL="514350" indent="-514350">
              <a:buAutoNum type="arabicPeriod"/>
            </a:pPr>
            <a:r>
              <a:rPr lang="en-US" sz="2800" dirty="0">
                <a:solidFill>
                  <a:srgbClr val="000000"/>
                </a:solidFill>
                <a:effectLst/>
                <a:latin typeface="Arial" panose="020B0604020202020204" pitchFamily="34" charset="0"/>
                <a:ea typeface="Calibri" panose="020F0502020204030204" pitchFamily="34" charset="0"/>
              </a:rPr>
              <a:t>irregular availability of rabies biologics</a:t>
            </a:r>
            <a:endParaRPr lang="en-US" sz="2800" dirty="0"/>
          </a:p>
        </p:txBody>
      </p:sp>
    </p:spTree>
    <p:extLst>
      <p:ext uri="{BB962C8B-B14F-4D97-AF65-F5344CB8AC3E}">
        <p14:creationId xmlns:p14="http://schemas.microsoft.com/office/powerpoint/2010/main" val="413493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a:t>
            </a:r>
            <a:r>
              <a:rPr lang="en-US" dirty="0">
                <a:latin typeface="Avenir Next LT Pro Demi" panose="020B0704020202020204" pitchFamily="34" charset="0"/>
              </a:rPr>
              <a:t>Web application: ZERO RABIES APP</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8/10</a:t>
            </a:r>
          </a:p>
        </p:txBody>
      </p:sp>
      <p:sp>
        <p:nvSpPr>
          <p:cNvPr id="4" name="TextBox 3">
            <a:extLst>
              <a:ext uri="{FF2B5EF4-FFF2-40B4-BE49-F238E27FC236}">
                <a16:creationId xmlns:a16="http://schemas.microsoft.com/office/drawing/2014/main" id="{B7A64D07-144B-7173-EE83-84CD4A2FBCD2}"/>
              </a:ext>
            </a:extLst>
          </p:cNvPr>
          <p:cNvSpPr txBox="1"/>
          <p:nvPr/>
        </p:nvSpPr>
        <p:spPr>
          <a:xfrm>
            <a:off x="470436" y="1813173"/>
            <a:ext cx="11026250" cy="3231654"/>
          </a:xfrm>
          <a:prstGeom prst="rect">
            <a:avLst/>
          </a:prstGeom>
          <a:noFill/>
        </p:spPr>
        <p:txBody>
          <a:bodyPr wrap="square" rtlCol="0">
            <a:spAutoFit/>
          </a:bodyPr>
          <a:lstStyle/>
          <a:p>
            <a:pPr marL="285750" indent="-285750">
              <a:buFont typeface="Arial" panose="020B0604020202020204" pitchFamily="34" charset="0"/>
              <a:buChar char="•"/>
            </a:pPr>
            <a:r>
              <a:rPr lang="en-US" sz="3200" dirty="0"/>
              <a:t>Interactive point-of-care tool for treating dog bite cases</a:t>
            </a:r>
          </a:p>
          <a:p>
            <a:endParaRPr lang="en-US" sz="3200" dirty="0"/>
          </a:p>
          <a:p>
            <a:pPr marL="285750" indent="-285750">
              <a:buFont typeface="Arial" panose="020B0604020202020204" pitchFamily="34" charset="0"/>
              <a:buChar char="•"/>
            </a:pPr>
            <a:r>
              <a:rPr lang="en-US" sz="2800" dirty="0">
                <a:solidFill>
                  <a:srgbClr val="000000"/>
                </a:solidFill>
                <a:latin typeface="Arial" panose="020B0604020202020204" pitchFamily="34" charset="0"/>
                <a:ea typeface="Calibri" panose="020F0502020204030204" pitchFamily="34" charset="0"/>
              </a:rPr>
              <a:t>F</a:t>
            </a:r>
            <a:r>
              <a:rPr lang="en-US" sz="2800" dirty="0">
                <a:solidFill>
                  <a:srgbClr val="000000"/>
                </a:solidFill>
                <a:effectLst/>
                <a:latin typeface="Arial" panose="020B0604020202020204" pitchFamily="34" charset="0"/>
                <a:ea typeface="Calibri" panose="020F0502020204030204" pitchFamily="34" charset="0"/>
              </a:rPr>
              <a:t>or both dog-bite patients and their health providers</a:t>
            </a:r>
          </a:p>
          <a:p>
            <a:endParaRPr lang="en-US" sz="2800" dirty="0">
              <a:solidFill>
                <a:srgbClr val="000000"/>
              </a:solidFill>
              <a:effectLst/>
              <a:latin typeface="Arial" panose="020B0604020202020204" pitchFamily="34" charset="0"/>
              <a:ea typeface="Calibri" panose="020F0502020204030204" pitchFamily="34" charset="0"/>
            </a:endParaRPr>
          </a:p>
          <a:p>
            <a:pPr marL="285750" indent="-285750">
              <a:buFont typeface="Arial" panose="020B0604020202020204" pitchFamily="34" charset="0"/>
              <a:buChar char="•"/>
            </a:pPr>
            <a:r>
              <a:rPr lang="en-US" sz="2800" dirty="0">
                <a:solidFill>
                  <a:srgbClr val="000000"/>
                </a:solidFill>
                <a:latin typeface="Arial" panose="020B0604020202020204" pitchFamily="34" charset="0"/>
                <a:ea typeface="Calibri" panose="020F0502020204030204" pitchFamily="34" charset="0"/>
              </a:rPr>
              <a:t>A</a:t>
            </a:r>
            <a:r>
              <a:rPr lang="en-US" sz="2800" dirty="0">
                <a:solidFill>
                  <a:srgbClr val="000000"/>
                </a:solidFill>
                <a:effectLst/>
                <a:latin typeface="Arial" panose="020B0604020202020204" pitchFamily="34" charset="0"/>
                <a:ea typeface="Calibri" panose="020F0502020204030204" pitchFamily="34" charset="0"/>
              </a:rPr>
              <a:t>ccess to latest guidelines developed by the World Health Organization (WHO) and the Centers for Disease Control and Prevention (CDC). </a:t>
            </a:r>
            <a:endParaRPr lang="en-US" sz="2800" dirty="0"/>
          </a:p>
        </p:txBody>
      </p:sp>
    </p:spTree>
    <p:extLst>
      <p:ext uri="{BB962C8B-B14F-4D97-AF65-F5344CB8AC3E}">
        <p14:creationId xmlns:p14="http://schemas.microsoft.com/office/powerpoint/2010/main" val="39361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PERSONALIZED PEP SCHEDULE &amp; AVAILABILITY DATABASE</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cs typeface="Arial" panose="020B0604020202020204" pitchFamily="34" charset="0"/>
              </a:rPr>
              <a:t>9</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pic>
        <p:nvPicPr>
          <p:cNvPr id="3" name="Picture 2">
            <a:extLst>
              <a:ext uri="{FF2B5EF4-FFF2-40B4-BE49-F238E27FC236}">
                <a16:creationId xmlns:a16="http://schemas.microsoft.com/office/drawing/2014/main" id="{01A6A068-0478-8403-308E-B2D9617DEE03}"/>
              </a:ext>
            </a:extLst>
          </p:cNvPr>
          <p:cNvPicPr>
            <a:picLocks noChangeAspect="1"/>
          </p:cNvPicPr>
          <p:nvPr/>
        </p:nvPicPr>
        <p:blipFill>
          <a:blip r:embed="rId3"/>
          <a:stretch>
            <a:fillRect/>
          </a:stretch>
        </p:blipFill>
        <p:spPr>
          <a:xfrm>
            <a:off x="412376" y="2061519"/>
            <a:ext cx="5506218" cy="3115110"/>
          </a:xfrm>
          <a:prstGeom prst="rect">
            <a:avLst/>
          </a:prstGeom>
        </p:spPr>
      </p:pic>
      <p:pic>
        <p:nvPicPr>
          <p:cNvPr id="9" name="Picture 8">
            <a:extLst>
              <a:ext uri="{FF2B5EF4-FFF2-40B4-BE49-F238E27FC236}">
                <a16:creationId xmlns:a16="http://schemas.microsoft.com/office/drawing/2014/main" id="{1492225C-B742-93DA-00ED-D508D6C64871}"/>
              </a:ext>
            </a:extLst>
          </p:cNvPr>
          <p:cNvPicPr>
            <a:picLocks noChangeAspect="1"/>
          </p:cNvPicPr>
          <p:nvPr/>
        </p:nvPicPr>
        <p:blipFill>
          <a:blip r:embed="rId4"/>
          <a:stretch>
            <a:fillRect/>
          </a:stretch>
        </p:blipFill>
        <p:spPr>
          <a:xfrm>
            <a:off x="6079937" y="2061519"/>
            <a:ext cx="6008969" cy="3355870"/>
          </a:xfrm>
          <a:prstGeom prst="rect">
            <a:avLst/>
          </a:prstGeom>
        </p:spPr>
      </p:pic>
      <p:sp>
        <p:nvSpPr>
          <p:cNvPr id="11" name="Rectangle 10">
            <a:extLst>
              <a:ext uri="{FF2B5EF4-FFF2-40B4-BE49-F238E27FC236}">
                <a16:creationId xmlns:a16="http://schemas.microsoft.com/office/drawing/2014/main" id="{66FC108D-292E-03FD-1906-F00D6F893924}"/>
              </a:ext>
            </a:extLst>
          </p:cNvPr>
          <p:cNvSpPr/>
          <p:nvPr/>
        </p:nvSpPr>
        <p:spPr>
          <a:xfrm>
            <a:off x="412376" y="4056014"/>
            <a:ext cx="5055079" cy="1191225"/>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FEDE7B-55FA-CC9E-4ED1-ED67C6E4F318}"/>
              </a:ext>
            </a:extLst>
          </p:cNvPr>
          <p:cNvSpPr/>
          <p:nvPr/>
        </p:nvSpPr>
        <p:spPr>
          <a:xfrm>
            <a:off x="7961747" y="3036497"/>
            <a:ext cx="1872366" cy="196682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CD967CB-3D4C-AC28-B1BF-11D4A304F6CD}"/>
              </a:ext>
            </a:extLst>
          </p:cNvPr>
          <p:cNvSpPr/>
          <p:nvPr/>
        </p:nvSpPr>
        <p:spPr>
          <a:xfrm>
            <a:off x="2923169" y="1479490"/>
            <a:ext cx="406627" cy="59222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9724F5D5-32F3-815B-ED92-ED342C55DA52}"/>
              </a:ext>
            </a:extLst>
          </p:cNvPr>
          <p:cNvSpPr/>
          <p:nvPr/>
        </p:nvSpPr>
        <p:spPr>
          <a:xfrm>
            <a:off x="8429387" y="1479489"/>
            <a:ext cx="406627" cy="59222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488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621D1AD20C56439C75EC24A851A708" ma:contentTypeVersion="20" ma:contentTypeDescription="Create a new document." ma:contentTypeScope="" ma:versionID="9c642460ba4d00eb0cf0bf9949097a53">
  <xsd:schema xmlns:xsd="http://www.w3.org/2001/XMLSchema" xmlns:xs="http://www.w3.org/2001/XMLSchema" xmlns:p="http://schemas.microsoft.com/office/2006/metadata/properties" xmlns:ns2="35cc1a8f-d9eb-4e0d-bb66-23e652f19799" xmlns:ns3="6284d82d-0f4b-429c-9027-7b6ceb86e14a" targetNamespace="http://schemas.microsoft.com/office/2006/metadata/properties" ma:root="true" ma:fieldsID="700d9542788351c0b220491e4ba1edfa" ns2:_="" ns3:_="">
    <xsd:import namespace="35cc1a8f-d9eb-4e0d-bb66-23e652f19799"/>
    <xsd:import namespace="6284d82d-0f4b-429c-9027-7b6ceb86e14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cc1a8f-d9eb-4e0d-bb66-23e652f19799"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84d82d-0f4b-429c-9027-7b6ceb86e14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35cc1a8f-d9eb-4e0d-bb66-23e652f19799">QDF4SXZZAUMV-24614999-44</_dlc_DocId>
    <_dlc_DocIdUrl xmlns="35cc1a8f-d9eb-4e0d-bb66-23e652f19799">
      <Url>https://tigermailauburn.sharepoint.com/sites/SFWSComm/_layouts/15/DocIdRedir.aspx?ID=QDF4SXZZAUMV-24614999-44</Url>
      <Description>QDF4SXZZAUMV-24614999-44</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4FDBC5-EF59-45FB-BC96-4EC06CFDD7BA}">
  <ds:schemaRefs>
    <ds:schemaRef ds:uri="http://schemas.microsoft.com/office/2006/metadata/contentType"/>
    <ds:schemaRef ds:uri="http://schemas.microsoft.com/office/2006/metadata/properties/metaAttributes"/>
    <ds:schemaRef ds:uri="http://www.w3.org/2000/xmlns/"/>
    <ds:schemaRef ds:uri="http://www.w3.org/2001/XMLSchema"/>
    <ds:schemaRef ds:uri="35cc1a8f-d9eb-4e0d-bb66-23e652f19799"/>
    <ds:schemaRef ds:uri="6284d82d-0f4b-429c-9027-7b6ceb86e14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EECED6-578C-4979-92DF-EA65AFFF7847}">
  <ds:schemaRefs>
    <ds:schemaRef ds:uri="http://schemas.microsoft.com/sharepoint/events"/>
    <ds:schemaRef ds:uri="http://www.w3.org/2000/xmlns/"/>
  </ds:schemaRefs>
</ds:datastoreItem>
</file>

<file path=customXml/itemProps3.xml><?xml version="1.0" encoding="utf-8"?>
<ds:datastoreItem xmlns:ds="http://schemas.openxmlformats.org/officeDocument/2006/customXml" ds:itemID="{0546AD73-0E76-4C26-8144-5FB14E9F7C14}">
  <ds:schemaRefs>
    <ds:schemaRef ds:uri="http://schemas.microsoft.com/office/2006/metadata/properties"/>
    <ds:schemaRef ds:uri="http://www.w3.org/2000/xmlns/"/>
    <ds:schemaRef ds:uri="35cc1a8f-d9eb-4e0d-bb66-23e652f19799"/>
    <ds:schemaRef ds:uri="http://schemas.microsoft.com/office/infopath/2007/PartnerControls"/>
  </ds:schemaRefs>
</ds:datastoreItem>
</file>

<file path=customXml/itemProps4.xml><?xml version="1.0" encoding="utf-8"?>
<ds:datastoreItem xmlns:ds="http://schemas.openxmlformats.org/officeDocument/2006/customXml" ds:itemID="{E6FEA4D3-04F4-44F2-894A-9274F51BBA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8835</TotalTime>
  <Words>894</Words>
  <Application>Microsoft Office PowerPoint</Application>
  <PresentationFormat>Widescreen</PresentationFormat>
  <Paragraphs>90</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Next LT Pro Demi</vt:lpstr>
      <vt:lpstr>Calibri</vt:lpstr>
      <vt:lpstr>Calibri Light</vt:lpstr>
      <vt:lpstr>Lato-Regular</vt:lpstr>
      <vt:lpstr>Segoe UI Historic</vt:lpstr>
      <vt:lpstr>Times New Roman</vt:lpstr>
      <vt:lpstr>Office Theme</vt:lpstr>
      <vt:lpstr>      ZeroRabiesApp:  Ensuring equitable access to lifesaving treatment                 Aniruddha Belsare, PhD Assistant Professor of Disease Ecology abelsare@auburn.edu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Anderson</dc:creator>
  <cp:lastModifiedBy>Aniruddha Belsare</cp:lastModifiedBy>
  <cp:revision>43</cp:revision>
  <dcterms:created xsi:type="dcterms:W3CDTF">2020-01-30T20:17:10Z</dcterms:created>
  <dcterms:modified xsi:type="dcterms:W3CDTF">2023-12-30T01:02:07Z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0x01010028621D1AD20C56439C75EC24A851A708</vt:lpwstr>
  </property>
  <property fmtid="{D5CDD505-2E9C-101B-9397-08002B2CF9AE}" pid="3" name="_dlc_DocIdItemGuid">
    <vt:lpwstr>4cbd6e10-ce00-477e-95be-878402d3e924</vt:lpwstr>
  </property>
</Properties>
</file>